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5" r:id="rId2"/>
    <p:sldId id="276" r:id="rId3"/>
    <p:sldId id="272" r:id="rId4"/>
    <p:sldId id="271" r:id="rId5"/>
    <p:sldId id="262" r:id="rId6"/>
    <p:sldId id="277" r:id="rId7"/>
    <p:sldId id="278" r:id="rId8"/>
    <p:sldId id="274" r:id="rId9"/>
  </p:sldIdLst>
  <p:sldSz cx="9144000" cy="6858000" type="screen4x3"/>
  <p:notesSz cx="6797675" cy="992822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0962"/>
    <a:srgbClr val="78A22F"/>
    <a:srgbClr val="1A95D3"/>
    <a:srgbClr val="0194D3"/>
    <a:srgbClr val="1490CD"/>
    <a:srgbClr val="149041"/>
    <a:srgbClr val="0067B0"/>
    <a:srgbClr val="D5D1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0" autoAdjust="0"/>
    <p:restoredTop sz="86358" autoAdjust="0"/>
  </p:normalViewPr>
  <p:slideViewPr>
    <p:cSldViewPr>
      <p:cViewPr>
        <p:scale>
          <a:sx n="75" d="100"/>
          <a:sy n="75" d="100"/>
        </p:scale>
        <p:origin x="14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9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628B6-408B-4051-BBBC-D9B37057FFFD}" type="datetimeFigureOut">
              <a:rPr lang="ko-KR" altLang="en-US" smtClean="0"/>
              <a:pPr/>
              <a:t>2016-02-24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86C04-89BB-409A-AD72-0A0C22B605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3702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27FB435-2647-4655-934E-BD1D83812F80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AB9BFB7-37B6-45FD-8D84-B3AF20FC542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3285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제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표지배경_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283"/>
            <a:ext cx="9144000" cy="6845433"/>
          </a:xfrm>
          <a:prstGeom prst="rect">
            <a:avLst/>
          </a:prstGeom>
        </p:spPr>
      </p:pic>
      <p:cxnSp>
        <p:nvCxnSpPr>
          <p:cNvPr id="8" name="직선 연결선 7"/>
          <p:cNvCxnSpPr/>
          <p:nvPr userDrawn="1"/>
        </p:nvCxnSpPr>
        <p:spPr>
          <a:xfrm>
            <a:off x="4427984" y="3429000"/>
            <a:ext cx="4732966" cy="0"/>
          </a:xfrm>
          <a:prstGeom prst="line">
            <a:avLst/>
          </a:prstGeom>
          <a:ln w="76200">
            <a:solidFill>
              <a:srgbClr val="005D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 descr="KSP풀네임조합_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830156" y="548680"/>
            <a:ext cx="1722191" cy="1008112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4432448" y="2797548"/>
            <a:ext cx="4716000" cy="6070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altLang="ko-KR" dirty="0" smtClean="0"/>
              <a:t>KSP </a:t>
            </a:r>
            <a:r>
              <a:rPr lang="ko-KR" altLang="en-US" dirty="0" smtClean="0"/>
              <a:t>표준서식 제목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4574620" y="3867150"/>
            <a:ext cx="47160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4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dirty="0" smtClean="0"/>
              <a:t>KSP </a:t>
            </a:r>
            <a:r>
              <a:rPr lang="ko-KR" altLang="en-US" dirty="0" smtClean="0"/>
              <a:t>부제목 및 작성자 입력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94758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5220072" y="2132856"/>
            <a:ext cx="3653420" cy="346050"/>
          </a:xfrm>
          <a:prstGeom prst="rect">
            <a:avLst/>
          </a:prstGeom>
        </p:spPr>
        <p:txBody>
          <a:bodyPr/>
          <a:lstStyle>
            <a:lvl1pPr algn="l">
              <a:defRPr sz="2000" b="1" spc="1000" baseline="0">
                <a:solidFill>
                  <a:srgbClr val="002060"/>
                </a:solidFill>
              </a:defRPr>
            </a:lvl1pPr>
          </a:lstStyle>
          <a:p>
            <a:r>
              <a:rPr lang="en-US" altLang="ko-KR" dirty="0" smtClean="0"/>
              <a:t>KSP</a:t>
            </a:r>
            <a:r>
              <a:rPr lang="ko-KR" altLang="en-US" dirty="0" smtClean="0"/>
              <a:t>목차입력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5004048" y="2780927"/>
            <a:ext cx="3887952" cy="3660601"/>
          </a:xfrm>
          <a:prstGeom prst="rect">
            <a:avLst/>
          </a:prstGeom>
          <a:ln>
            <a:noFill/>
            <a:prstDash val="lgDash"/>
          </a:ln>
        </p:spPr>
        <p:txBody>
          <a:bodyPr/>
          <a:lstStyle>
            <a:lvl1pPr marL="360000" indent="360000">
              <a:lnSpc>
                <a:spcPct val="120000"/>
              </a:lnSpc>
              <a:buClr>
                <a:schemeClr val="tx2">
                  <a:lumMod val="40000"/>
                  <a:lumOff val="60000"/>
                </a:schemeClr>
              </a:buClr>
              <a:buSzPct val="80000"/>
              <a:buFont typeface="+mj-lt"/>
              <a:buAutoNum type="romanUcPeriod"/>
              <a:defRPr sz="2000" b="1">
                <a:solidFill>
                  <a:srgbClr val="0070C0"/>
                </a:solidFill>
              </a:defRPr>
            </a:lvl1pPr>
            <a:lvl2pPr marL="360000" indent="360000">
              <a:lnSpc>
                <a:spcPct val="120000"/>
              </a:lnSpc>
              <a:buClr>
                <a:srgbClr val="0070C0"/>
              </a:buClr>
              <a:buSzPct val="70000"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2pPr>
            <a:lvl3pPr marL="360000" indent="0">
              <a:lnSpc>
                <a:spcPct val="120000"/>
              </a:lnSpc>
              <a:buClr>
                <a:srgbClr val="FF0000"/>
              </a:buClr>
              <a:buSzPct val="80000"/>
              <a:buFont typeface="맑은 고딕" pitchFamily="50" charset="-127"/>
              <a:buNone/>
              <a:defRPr sz="1600" spc="-150"/>
            </a:lvl3pPr>
            <a:lvl4pPr marL="360000" indent="0">
              <a:lnSpc>
                <a:spcPct val="120000"/>
              </a:lnSpc>
              <a:buClr>
                <a:srgbClr val="FF0000"/>
              </a:buClr>
              <a:buSzPct val="70000"/>
              <a:buFont typeface="맑은 고딕" pitchFamily="50" charset="-127"/>
              <a:buNone/>
              <a:defRPr sz="1600" spc="-150"/>
            </a:lvl4pPr>
            <a:lvl5pPr marL="540000" indent="180000">
              <a:lnSpc>
                <a:spcPct val="120000"/>
              </a:lnSpc>
              <a:buClr>
                <a:srgbClr val="0070C0"/>
              </a:buClr>
              <a:buSzPct val="50000"/>
              <a:buFont typeface="Wingdings" pitchFamily="2" charset="2"/>
              <a:buChar char="l"/>
              <a:defRPr sz="1600" b="0" spc="-15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ko-KR" altLang="en-US" dirty="0" smtClean="0"/>
              <a:t>첫째 수준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4"/>
            <a:r>
              <a:rPr lang="ko-KR" altLang="en-US" dirty="0" smtClean="0"/>
              <a:t>셋째 수준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20000" y="651986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587A251C-56D9-4C79-B223-AE7060896F7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8" name="그림 7" descr="엠블럼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900000" y="838800"/>
            <a:ext cx="5086299" cy="5040000"/>
          </a:xfrm>
          <a:prstGeom prst="rect">
            <a:avLst/>
          </a:prstGeom>
        </p:spPr>
      </p:pic>
      <p:cxnSp>
        <p:nvCxnSpPr>
          <p:cNvPr id="9" name="직선 연결선 8"/>
          <p:cNvCxnSpPr/>
          <p:nvPr userDrawn="1"/>
        </p:nvCxnSpPr>
        <p:spPr>
          <a:xfrm>
            <a:off x="4427984" y="2636912"/>
            <a:ext cx="4732966" cy="0"/>
          </a:xfrm>
          <a:prstGeom prst="line">
            <a:avLst/>
          </a:prstGeom>
          <a:ln w="76200">
            <a:solidFill>
              <a:srgbClr val="0194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013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241995" y="1052736"/>
            <a:ext cx="8640960" cy="5112568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  <a:prstDash val="lgDash"/>
          </a:ln>
        </p:spPr>
        <p:txBody>
          <a:bodyPr/>
          <a:lstStyle>
            <a:lvl1pPr marL="180000" indent="180000">
              <a:lnSpc>
                <a:spcPct val="120000"/>
              </a:lnSpc>
              <a:buClr>
                <a:schemeClr val="tx2">
                  <a:lumMod val="40000"/>
                  <a:lumOff val="60000"/>
                </a:schemeClr>
              </a:buClr>
              <a:buSzPct val="80000"/>
              <a:buFont typeface="맑은 고딕" pitchFamily="50" charset="-127"/>
              <a:buChar char="▶"/>
              <a:defRPr sz="1200"/>
            </a:lvl1pPr>
            <a:lvl2pPr marL="252000" indent="180000">
              <a:lnSpc>
                <a:spcPct val="120000"/>
              </a:lnSpc>
              <a:buClr>
                <a:srgbClr val="0070C0"/>
              </a:buClr>
              <a:buSzPct val="70000"/>
              <a:buFont typeface="맑은 고딕" pitchFamily="50" charset="-127"/>
              <a:buChar char="▷"/>
              <a:defRPr sz="1200"/>
            </a:lvl2pPr>
            <a:lvl3pPr marL="360000" indent="180000">
              <a:lnSpc>
                <a:spcPct val="120000"/>
              </a:lnSpc>
              <a:buClr>
                <a:srgbClr val="FF0000"/>
              </a:buClr>
              <a:buSzPct val="80000"/>
              <a:buFont typeface="맑은 고딕" pitchFamily="50" charset="-127"/>
              <a:buChar char="▶"/>
              <a:defRPr sz="1200" b="1" spc="0"/>
            </a:lvl3pPr>
            <a:lvl4pPr marL="468000" indent="180000">
              <a:lnSpc>
                <a:spcPct val="120000"/>
              </a:lnSpc>
              <a:buClr>
                <a:srgbClr val="FF0000"/>
              </a:buClr>
              <a:buSzPct val="70000"/>
              <a:buFont typeface="맑은 고딕" pitchFamily="50" charset="-127"/>
              <a:buChar char="▷"/>
              <a:defRPr sz="1200" spc="-15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540000" indent="180000">
              <a:lnSpc>
                <a:spcPct val="120000"/>
              </a:lnSpc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l"/>
              <a:defRPr sz="1200" spc="-300"/>
            </a:lvl5pPr>
          </a:lstStyle>
          <a:p>
            <a:pPr lvl="0"/>
            <a:r>
              <a:rPr lang="ko-KR" altLang="en-US" dirty="0" smtClean="0"/>
              <a:t>첫째 수준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20000" y="651986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587A251C-56D9-4C79-B223-AE7060896F7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5" name="제목 1"/>
          <p:cNvSpPr>
            <a:spLocks noGrp="1"/>
          </p:cNvSpPr>
          <p:nvPr>
            <p:ph type="title" hasCustomPrompt="1"/>
          </p:nvPr>
        </p:nvSpPr>
        <p:spPr>
          <a:xfrm>
            <a:off x="113978" y="331788"/>
            <a:ext cx="4386014" cy="346050"/>
          </a:xfrm>
          <a:prstGeom prst="rect">
            <a:avLst/>
          </a:prstGeom>
        </p:spPr>
        <p:txBody>
          <a:bodyPr/>
          <a:lstStyle>
            <a:lvl1pPr algn="l">
              <a:defRPr sz="1600" b="1" spc="0" baseline="0">
                <a:solidFill>
                  <a:schemeClr val="bg1"/>
                </a:solidFill>
              </a:defRPr>
            </a:lvl1pPr>
          </a:lstStyle>
          <a:p>
            <a:r>
              <a:rPr lang="en-US" altLang="ko-KR" dirty="0" smtClean="0"/>
              <a:t>KSP </a:t>
            </a:r>
            <a:r>
              <a:rPr lang="ko-KR" altLang="en-US" dirty="0" smtClean="0"/>
              <a:t>주제 입력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81875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사진 - 3장 복사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/>
        </p:nvSpPr>
        <p:spPr>
          <a:xfrm>
            <a:off x="-1813" y="6776644"/>
            <a:ext cx="3125391" cy="107157"/>
          </a:xfrm>
          <a:prstGeom prst="rect">
            <a:avLst/>
          </a:prstGeom>
          <a:solidFill>
            <a:srgbClr val="D92362"/>
          </a:solidFill>
          <a:ln w="12700">
            <a:miter lim="400000"/>
          </a:ln>
        </p:spPr>
        <p:txBody>
          <a:bodyPr lIns="35717" tIns="35717" rIns="35717" bIns="35717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0" name="Shape 100"/>
          <p:cNvSpPr/>
          <p:nvPr/>
        </p:nvSpPr>
        <p:spPr>
          <a:xfrm>
            <a:off x="3013769" y="6776644"/>
            <a:ext cx="3125391" cy="107157"/>
          </a:xfrm>
          <a:prstGeom prst="rect">
            <a:avLst/>
          </a:prstGeom>
          <a:solidFill>
            <a:srgbClr val="80AC40"/>
          </a:solidFill>
          <a:ln w="12700">
            <a:miter lim="400000"/>
          </a:ln>
        </p:spPr>
        <p:txBody>
          <a:bodyPr lIns="35717" tIns="35717" rIns="35717" bIns="35717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6020423" y="6776644"/>
            <a:ext cx="3125391" cy="107157"/>
          </a:xfrm>
          <a:prstGeom prst="rect">
            <a:avLst/>
          </a:prstGeom>
          <a:solidFill>
            <a:srgbClr val="2C95CF"/>
          </a:solidFill>
          <a:ln w="12700">
            <a:miter lim="400000"/>
          </a:ln>
        </p:spPr>
        <p:txBody>
          <a:bodyPr lIns="35717" tIns="35717" rIns="35717" bIns="35717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5224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직선 연결선 7"/>
          <p:cNvCxnSpPr/>
          <p:nvPr userDrawn="1"/>
        </p:nvCxnSpPr>
        <p:spPr>
          <a:xfrm>
            <a:off x="249271" y="6352753"/>
            <a:ext cx="8892000" cy="0"/>
          </a:xfrm>
          <a:prstGeom prst="line">
            <a:avLst/>
          </a:prstGeom>
          <a:ln w="38100">
            <a:solidFill>
              <a:srgbClr val="0194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3420000" y="65373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rgbClr val="0070C0"/>
                </a:solidFill>
              </a:defRPr>
            </a:lvl1pPr>
          </a:lstStyle>
          <a:p>
            <a:fld id="{587A251C-56D9-4C79-B223-AE7060896F7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12" name="그림 11" descr="좌우조합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70783" y="6432300"/>
            <a:ext cx="700817" cy="309068"/>
          </a:xfrm>
          <a:prstGeom prst="rect">
            <a:avLst/>
          </a:prstGeom>
        </p:spPr>
      </p:pic>
      <p:pic>
        <p:nvPicPr>
          <p:cNvPr id="13" name="그림 12" descr="기획재정부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7213925" y="6485295"/>
            <a:ext cx="670443" cy="258896"/>
          </a:xfrm>
          <a:prstGeom prst="rect">
            <a:avLst/>
          </a:prstGeom>
        </p:spPr>
      </p:pic>
      <p:pic>
        <p:nvPicPr>
          <p:cNvPr id="15" name="그림 14" descr="kdi.pn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8028384" y="6525344"/>
            <a:ext cx="888473" cy="179046"/>
          </a:xfrm>
          <a:prstGeom prst="rect">
            <a:avLst/>
          </a:prstGeom>
        </p:spPr>
      </p:pic>
      <p:pic>
        <p:nvPicPr>
          <p:cNvPr id="9" name="그림 8" descr="ppt속지상부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8853830" cy="8933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image2.png" descr="KSP풀네임조합.png"/>
          <p:cNvPicPr>
            <a:picLocks noChangeAspect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>
          <a:xfrm>
            <a:off x="118907" y="156749"/>
            <a:ext cx="1530617" cy="895987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제목 1"/>
          <p:cNvSpPr txBox="1">
            <a:spLocks/>
          </p:cNvSpPr>
          <p:nvPr/>
        </p:nvSpPr>
        <p:spPr>
          <a:xfrm>
            <a:off x="1043608" y="1172719"/>
            <a:ext cx="7228996" cy="2016224"/>
          </a:xfrm>
          <a:prstGeom prst="rect">
            <a:avLst/>
          </a:prstGeom>
        </p:spPr>
        <p:txBody>
          <a:bodyPr/>
          <a:lstStyle/>
          <a:p>
            <a:pPr indent="0" algn="ctr">
              <a:buNone/>
            </a:pPr>
            <a:r>
              <a:rPr lang="en-US" altLang="ko-KR" sz="4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2015/16 Korea-Bulgaria </a:t>
            </a:r>
          </a:p>
          <a:p>
            <a:pPr indent="0" algn="ctr">
              <a:buNone/>
            </a:pPr>
            <a:r>
              <a:rPr lang="en-US" altLang="ko-KR" sz="4000" b="1" dirty="0" smtClean="0">
                <a:solidFill>
                  <a:srgbClr val="1A95D3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altLang="ko-KR" sz="4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nowledge </a:t>
            </a:r>
            <a:r>
              <a:rPr lang="en-US" altLang="ko-KR" sz="4000" b="1" dirty="0">
                <a:solidFill>
                  <a:srgbClr val="78A22F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altLang="ko-KR" sz="4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haring </a:t>
            </a:r>
            <a:r>
              <a:rPr lang="en-US" altLang="ko-KR" sz="4000" b="1" dirty="0" smtClean="0">
                <a:solidFill>
                  <a:srgbClr val="DC0962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altLang="ko-KR" sz="4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rogram</a:t>
            </a:r>
          </a:p>
          <a:p>
            <a:pPr indent="0" algn="ctr">
              <a:buNone/>
            </a:pPr>
            <a:endParaRPr lang="en-US" altLang="ko-KR" sz="40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 algn="ctr">
              <a:buNone/>
            </a:pPr>
            <a:r>
              <a:rPr lang="en-US" altLang="ko-KR" sz="4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Final Reporting Workshop </a:t>
            </a:r>
            <a:endParaRPr lang="en-US" altLang="ko-KR" sz="4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7231" y="3897052"/>
            <a:ext cx="74168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Cambria Math" panose="02040503050406030204" pitchFamily="18" charset="0"/>
                <a:cs typeface="Arial" pitchFamily="34" charset="0"/>
              </a:rPr>
              <a:t>February 24 (Wed.), 2016</a:t>
            </a:r>
          </a:p>
          <a:p>
            <a:pPr algn="ctr"/>
            <a:r>
              <a:rPr lang="en-US" altLang="ko-KR" sz="15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Cambria Math" panose="02040503050406030204" pitchFamily="18" charset="0"/>
                <a:cs typeface="Arial" pitchFamily="34" charset="0"/>
              </a:rPr>
              <a:t>Economic Research Institute at the Bulgarian Academy of Sciences</a:t>
            </a:r>
            <a:endParaRPr lang="ko-KR" altLang="en-US" sz="15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그룹 23"/>
          <p:cNvGrpSpPr/>
          <p:nvPr/>
        </p:nvGrpSpPr>
        <p:grpSpPr>
          <a:xfrm>
            <a:off x="2339752" y="5805264"/>
            <a:ext cx="3389317" cy="864096"/>
            <a:chOff x="2339752" y="5805264"/>
            <a:chExt cx="3389317" cy="864096"/>
          </a:xfrm>
        </p:grpSpPr>
        <p:pic>
          <p:nvPicPr>
            <p:cNvPr id="7" name="그림 6" descr="KDI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03635" y="5805264"/>
              <a:ext cx="544429" cy="406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2" name="직선 연결선 11"/>
            <p:cNvCxnSpPr/>
            <p:nvPr/>
          </p:nvCxnSpPr>
          <p:spPr>
            <a:xfrm>
              <a:off x="3923928" y="5843534"/>
              <a:ext cx="0" cy="318005"/>
            </a:xfrm>
            <a:prstGeom prst="line">
              <a:avLst/>
            </a:prstGeom>
            <a:ln w="158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339752" y="5877272"/>
              <a:ext cx="156734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The Republic of Korea</a:t>
              </a:r>
              <a:endParaRPr lang="ko-KR" altLang="en-US" sz="9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39752" y="6309320"/>
              <a:ext cx="156734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The Republic of Bulgaria</a:t>
              </a:r>
              <a:endParaRPr lang="ko-KR" altLang="en-US" sz="9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" name="직선 연결선 17"/>
            <p:cNvCxnSpPr/>
            <p:nvPr/>
          </p:nvCxnSpPr>
          <p:spPr>
            <a:xfrm>
              <a:off x="3923928" y="6279347"/>
              <a:ext cx="0" cy="318005"/>
            </a:xfrm>
            <a:prstGeom prst="line">
              <a:avLst/>
            </a:prstGeom>
            <a:ln w="158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9" name="그림 18" descr="eri-ba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64975" y="6225184"/>
              <a:ext cx="435017" cy="444176"/>
            </a:xfrm>
            <a:prstGeom prst="rect">
              <a:avLst/>
            </a:prstGeom>
          </p:spPr>
        </p:pic>
        <p:pic>
          <p:nvPicPr>
            <p:cNvPr id="20" name="그림 19" descr="moew.png"/>
            <p:cNvPicPr>
              <a:picLocks noChangeAspect="1"/>
            </p:cNvPicPr>
            <p:nvPr/>
          </p:nvPicPr>
          <p:blipFill>
            <a:blip r:embed="rId5" cstate="print"/>
            <a:srcRect r="76771"/>
            <a:stretch>
              <a:fillRect/>
            </a:stretch>
          </p:blipFill>
          <p:spPr>
            <a:xfrm>
              <a:off x="4711075" y="6285064"/>
              <a:ext cx="364981" cy="332427"/>
            </a:xfrm>
            <a:prstGeom prst="rect">
              <a:avLst/>
            </a:prstGeom>
          </p:spPr>
        </p:pic>
        <p:pic>
          <p:nvPicPr>
            <p:cNvPr id="21" name="그림 20" descr="sofia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292080" y="6309320"/>
              <a:ext cx="436989" cy="332656"/>
            </a:xfrm>
            <a:prstGeom prst="rect">
              <a:avLst/>
            </a:prstGeom>
          </p:spPr>
        </p:pic>
        <p:pic>
          <p:nvPicPr>
            <p:cNvPr id="22" name="그림 21" descr="기재부.jpg"/>
            <p:cNvPicPr>
              <a:picLocks noChangeAspect="1"/>
            </p:cNvPicPr>
            <p:nvPr/>
          </p:nvPicPr>
          <p:blipFill>
            <a:blip r:embed="rId7" cstate="print"/>
            <a:srcRect r="70588"/>
            <a:stretch>
              <a:fillRect/>
            </a:stretch>
          </p:blipFill>
          <p:spPr>
            <a:xfrm>
              <a:off x="4136983" y="5825300"/>
              <a:ext cx="360040" cy="3400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160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Opening Session</a:t>
            </a:r>
          </a:p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Introductory Session</a:t>
            </a:r>
          </a:p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Session 1-ERI-BAS</a:t>
            </a:r>
          </a:p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Welcoming Luncheon</a:t>
            </a:r>
          </a:p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Session 2-MOEW</a:t>
            </a:r>
          </a:p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Session 3-STP JSC</a:t>
            </a:r>
          </a:p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Closing Session</a:t>
            </a:r>
          </a:p>
          <a:p>
            <a:endParaRPr lang="en-US" altLang="ko-KR" dirty="0" smtClean="0">
              <a:latin typeface="Arial" pitchFamily="34" charset="0"/>
              <a:cs typeface="Arial" pitchFamily="34" charset="0"/>
            </a:endParaRPr>
          </a:p>
          <a:p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251C-56D9-4C79-B223-AE7060896F75}" type="slidenum">
              <a:rPr lang="ko-KR" alt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그림 4" descr="KDI"/>
          <p:cNvPicPr/>
          <p:nvPr/>
        </p:nvPicPr>
        <p:blipFill>
          <a:blip r:embed="rId2" cstate="print"/>
          <a:srcRect b="13797"/>
          <a:stretch>
            <a:fillRect/>
          </a:stretch>
        </p:blipFill>
        <p:spPr bwMode="auto">
          <a:xfrm>
            <a:off x="0" y="0"/>
            <a:ext cx="1257300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제목 1"/>
          <p:cNvSpPr>
            <a:spLocks noGrp="1"/>
          </p:cNvSpPr>
          <p:nvPr>
            <p:ph type="title"/>
          </p:nvPr>
        </p:nvSpPr>
        <p:spPr>
          <a:xfrm>
            <a:off x="7380312" y="2132856"/>
            <a:ext cx="1584176" cy="504056"/>
          </a:xfrm>
        </p:spPr>
        <p:txBody>
          <a:bodyPr/>
          <a:lstStyle/>
          <a:p>
            <a:r>
              <a:rPr lang="en-US" altLang="ko-KR" spc="0" dirty="0" smtClean="0">
                <a:latin typeface="Arial" pitchFamily="34" charset="0"/>
                <a:cs typeface="Arial" pitchFamily="34" charset="0"/>
              </a:rPr>
              <a:t>CONTENTS</a:t>
            </a:r>
            <a:endParaRPr lang="ko-KR" altLang="en-US" spc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94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355976" y="2780927"/>
            <a:ext cx="4788024" cy="3660601"/>
          </a:xfrm>
        </p:spPr>
        <p:txBody>
          <a:bodyPr/>
          <a:lstStyle/>
          <a:p>
            <a:pPr indent="0">
              <a:buNone/>
            </a:pPr>
            <a:endParaRPr lang="en-US" altLang="ko-KR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Daniela </a:t>
            </a:r>
            <a:r>
              <a:rPr lang="en-US" altLang="ko-KR" sz="24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Bobeva</a:t>
            </a:r>
            <a:endParaRPr lang="ko-KR" altLang="ko-KR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endParaRPr lang="en-US" altLang="ko-KR" i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en-US" altLang="ko-KR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Project Manager, Bulgaria</a:t>
            </a:r>
          </a:p>
          <a:p>
            <a:pPr indent="0">
              <a:buNone/>
            </a:pPr>
            <a:r>
              <a:rPr lang="en-US" altLang="ko-KR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(Former Deputy Prime Minister </a:t>
            </a:r>
          </a:p>
          <a:p>
            <a:pPr indent="0">
              <a:buNone/>
            </a:pPr>
            <a:r>
              <a:rPr lang="en-US" altLang="ko-KR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 Economic Development) </a:t>
            </a:r>
            <a:endParaRPr lang="ko-KR" altLang="ko-KR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endParaRPr lang="ko-KR" altLang="en-US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251C-56D9-4C79-B223-AE7060896F75}" type="slidenum">
              <a:rPr lang="ko-KR" alt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6372200" y="2204864"/>
            <a:ext cx="2771800" cy="504056"/>
          </a:xfrm>
          <a:prstGeom prst="rect">
            <a:avLst/>
          </a:prstGeom>
        </p:spPr>
        <p:txBody>
          <a:bodyPr/>
          <a:lstStyle>
            <a:lvl1pPr algn="l" rtl="0" fontAlgn="base" latinLnBrk="1">
              <a:spcBef>
                <a:spcPct val="0"/>
              </a:spcBef>
              <a:spcAft>
                <a:spcPct val="0"/>
              </a:spcAft>
              <a:defRPr sz="2000" b="1" kern="1200" spc="1000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r>
              <a:rPr kumimoji="0" lang="en-US" altLang="ko-KR" spc="0" dirty="0" smtClean="0">
                <a:latin typeface="Arial" pitchFamily="34" charset="0"/>
                <a:cs typeface="Arial" pitchFamily="34" charset="0"/>
              </a:rPr>
              <a:t>Welcoming Remarks</a:t>
            </a:r>
            <a:endParaRPr kumimoji="0" lang="ko-KR" altLang="en-US" spc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그림 5" descr="KDI"/>
          <p:cNvPicPr/>
          <p:nvPr/>
        </p:nvPicPr>
        <p:blipFill>
          <a:blip r:embed="rId2" cstate="print"/>
          <a:srcRect b="13797"/>
          <a:stretch>
            <a:fillRect/>
          </a:stretch>
        </p:blipFill>
        <p:spPr bwMode="auto">
          <a:xfrm>
            <a:off x="0" y="0"/>
            <a:ext cx="1257300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82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39744" y="2204864"/>
            <a:ext cx="2556792" cy="504056"/>
          </a:xfrm>
        </p:spPr>
        <p:txBody>
          <a:bodyPr/>
          <a:lstStyle/>
          <a:p>
            <a:r>
              <a:rPr lang="en-US" altLang="ko-KR" spc="0" dirty="0" smtClean="0">
                <a:latin typeface="Arial" pitchFamily="34" charset="0"/>
                <a:cs typeface="Arial" pitchFamily="34" charset="0"/>
              </a:rPr>
              <a:t>Opening Remarks</a:t>
            </a:r>
            <a:endParaRPr lang="ko-KR" altLang="en-US" spc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355976" y="2780927"/>
            <a:ext cx="4788024" cy="3660601"/>
          </a:xfrm>
        </p:spPr>
        <p:txBody>
          <a:bodyPr/>
          <a:lstStyle/>
          <a:p>
            <a:pPr indent="0">
              <a:buNone/>
            </a:pPr>
            <a:endParaRPr lang="en-US" altLang="ko-KR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Young </a:t>
            </a:r>
            <a:r>
              <a:rPr lang="en-US" altLang="ko-KR" sz="24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Keun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Lee</a:t>
            </a:r>
            <a:endParaRPr lang="ko-KR" altLang="ko-KR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endParaRPr lang="en-US" altLang="ko-KR" i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en-US" altLang="ko-KR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Senior Advisor of 2015/16 KSP</a:t>
            </a:r>
          </a:p>
          <a:p>
            <a:pPr indent="0">
              <a:buNone/>
            </a:pPr>
            <a:r>
              <a:rPr lang="en-US" altLang="ko-KR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(Former Vice Chairperson of </a:t>
            </a:r>
          </a:p>
          <a:p>
            <a:pPr indent="0">
              <a:buNone/>
            </a:pPr>
            <a:r>
              <a:rPr lang="en-US" altLang="ko-KR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Anti-Corruption &amp; Civil Rights Commission of Korea)</a:t>
            </a:r>
            <a:endParaRPr lang="ko-KR" altLang="ko-KR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endParaRPr lang="ko-KR" altLang="en-US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251C-56D9-4C79-B223-AE7060896F75}" type="slidenum">
              <a:rPr lang="ko-KR" altLang="en-US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그림 5" descr="KDI"/>
          <p:cNvPicPr/>
          <p:nvPr/>
        </p:nvPicPr>
        <p:blipFill>
          <a:blip r:embed="rId2" cstate="print"/>
          <a:srcRect b="13797"/>
          <a:stretch>
            <a:fillRect/>
          </a:stretch>
        </p:blipFill>
        <p:spPr bwMode="auto">
          <a:xfrm>
            <a:off x="0" y="0"/>
            <a:ext cx="1257300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5745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724128" y="2204864"/>
            <a:ext cx="3478275" cy="432048"/>
          </a:xfrm>
        </p:spPr>
        <p:txBody>
          <a:bodyPr/>
          <a:lstStyle/>
          <a:p>
            <a:r>
              <a:rPr lang="en-US" altLang="ko-KR" spc="0" dirty="0" smtClean="0">
                <a:latin typeface="Arial" pitchFamily="34" charset="0"/>
                <a:cs typeface="Arial" pitchFamily="34" charset="0"/>
              </a:rPr>
              <a:t>Congratulatory Remarks(1)</a:t>
            </a:r>
            <a:endParaRPr lang="ko-KR" altLang="en-US" spc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355976" y="2780927"/>
            <a:ext cx="4788024" cy="3660601"/>
          </a:xfrm>
        </p:spPr>
        <p:txBody>
          <a:bodyPr/>
          <a:lstStyle/>
          <a:p>
            <a:pPr indent="0">
              <a:buNone/>
            </a:pPr>
            <a:endParaRPr lang="en-US" altLang="ko-KR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en-US" altLang="ko-KR" sz="24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Maeng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-ho Shin</a:t>
            </a:r>
            <a:endParaRPr lang="ko-KR" altLang="ko-KR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endParaRPr lang="en-US" altLang="ko-KR" i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en-US" altLang="ko-KR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Ambassador,</a:t>
            </a:r>
          </a:p>
          <a:p>
            <a:pPr indent="0">
              <a:buNone/>
            </a:pPr>
            <a:r>
              <a:rPr lang="en-US" altLang="ko-KR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Korean Embassy in Bulgaria</a:t>
            </a:r>
            <a:endParaRPr lang="ko-KR" altLang="en-US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251C-56D9-4C79-B223-AE7060896F75}" type="slidenum">
              <a:rPr lang="ko-KR" altLang="en-US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그림 5" descr="KDI"/>
          <p:cNvPicPr/>
          <p:nvPr/>
        </p:nvPicPr>
        <p:blipFill>
          <a:blip r:embed="rId2" cstate="print"/>
          <a:srcRect b="13797"/>
          <a:stretch>
            <a:fillRect/>
          </a:stretch>
        </p:blipFill>
        <p:spPr bwMode="auto">
          <a:xfrm>
            <a:off x="0" y="0"/>
            <a:ext cx="1257300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4384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355976" y="2780927"/>
            <a:ext cx="4788024" cy="3660601"/>
          </a:xfrm>
        </p:spPr>
        <p:txBody>
          <a:bodyPr/>
          <a:lstStyle/>
          <a:p>
            <a:pPr indent="0">
              <a:buNone/>
            </a:pPr>
            <a:endParaRPr lang="en-US" altLang="ko-KR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en-US" altLang="ko-KR" sz="24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Krasimir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24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Zhivkov</a:t>
            </a:r>
            <a:endParaRPr lang="en-US" altLang="ko-KR" sz="24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endParaRPr lang="en-US" altLang="ko-KR" i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en-US" altLang="ko-KR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Deputy Minister of Environment and Water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251C-56D9-4C79-B223-AE7060896F75}" type="slidenum">
              <a:rPr lang="ko-KR" altLang="en-US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제목 1"/>
          <p:cNvSpPr>
            <a:spLocks noGrp="1"/>
          </p:cNvSpPr>
          <p:nvPr>
            <p:ph type="title"/>
          </p:nvPr>
        </p:nvSpPr>
        <p:spPr>
          <a:xfrm>
            <a:off x="5702237" y="2204864"/>
            <a:ext cx="3478275" cy="504056"/>
          </a:xfrm>
        </p:spPr>
        <p:txBody>
          <a:bodyPr/>
          <a:lstStyle/>
          <a:p>
            <a:r>
              <a:rPr lang="en-US" altLang="ko-KR" spc="0" dirty="0" smtClean="0">
                <a:latin typeface="Arial" pitchFamily="34" charset="0"/>
                <a:cs typeface="Arial" pitchFamily="34" charset="0"/>
              </a:rPr>
              <a:t>Congratulatory Remarks(2)</a:t>
            </a:r>
            <a:endParaRPr lang="ko-KR" altLang="en-US" spc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그림 5" descr="KDI"/>
          <p:cNvPicPr/>
          <p:nvPr/>
        </p:nvPicPr>
        <p:blipFill>
          <a:blip r:embed="rId2" cstate="print"/>
          <a:srcRect b="13797"/>
          <a:stretch>
            <a:fillRect/>
          </a:stretch>
        </p:blipFill>
        <p:spPr bwMode="auto">
          <a:xfrm>
            <a:off x="0" y="0"/>
            <a:ext cx="1257300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623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251C-56D9-4C79-B223-AE7060896F75}" type="slidenum">
              <a:rPr lang="ko-KR" altLang="en-US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그림 5" descr="KDI"/>
          <p:cNvPicPr/>
          <p:nvPr/>
        </p:nvPicPr>
        <p:blipFill>
          <a:blip r:embed="rId2" cstate="print"/>
          <a:srcRect b="13797"/>
          <a:stretch>
            <a:fillRect/>
          </a:stretch>
        </p:blipFill>
        <p:spPr bwMode="auto">
          <a:xfrm>
            <a:off x="0" y="0"/>
            <a:ext cx="1257300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제목 1"/>
          <p:cNvSpPr txBox="1">
            <a:spLocks/>
          </p:cNvSpPr>
          <p:nvPr/>
        </p:nvSpPr>
        <p:spPr>
          <a:xfrm>
            <a:off x="6948264" y="2204864"/>
            <a:ext cx="3024336" cy="504056"/>
          </a:xfrm>
          <a:prstGeom prst="rect">
            <a:avLst/>
          </a:prstGeom>
        </p:spPr>
        <p:txBody>
          <a:bodyPr/>
          <a:lstStyle>
            <a:lvl1pPr algn="l" rtl="0" fontAlgn="base" latinLnBrk="1">
              <a:spcBef>
                <a:spcPct val="0"/>
              </a:spcBef>
              <a:spcAft>
                <a:spcPct val="0"/>
              </a:spcAft>
              <a:defRPr sz="2000" b="1" kern="1200" spc="1000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r>
              <a:rPr kumimoji="0" lang="en-US" altLang="ko-KR" spc="0" dirty="0" smtClean="0">
                <a:latin typeface="Arial" pitchFamily="34" charset="0"/>
                <a:cs typeface="Arial" pitchFamily="34" charset="0"/>
              </a:rPr>
              <a:t>Closing Remarks</a:t>
            </a:r>
            <a:endParaRPr kumimoji="0" lang="ko-KR" altLang="en-US" spc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4355976" y="2780927"/>
            <a:ext cx="4788024" cy="3660601"/>
          </a:xfrm>
        </p:spPr>
        <p:txBody>
          <a:bodyPr/>
          <a:lstStyle/>
          <a:p>
            <a:pPr indent="0">
              <a:buNone/>
            </a:pPr>
            <a:endParaRPr lang="en-US" altLang="ko-KR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Young </a:t>
            </a:r>
            <a:r>
              <a:rPr lang="en-US" altLang="ko-KR" sz="24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Keun</a:t>
            </a: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Lee</a:t>
            </a:r>
            <a:endParaRPr lang="ko-KR" altLang="ko-KR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endParaRPr lang="en-US" altLang="ko-KR" i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en-US" altLang="ko-KR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Senior Advisor of 2015/16 KSP</a:t>
            </a:r>
          </a:p>
          <a:p>
            <a:pPr indent="0">
              <a:buNone/>
            </a:pPr>
            <a:r>
              <a:rPr lang="en-US" altLang="ko-KR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(Former Vice Chairperson of </a:t>
            </a:r>
          </a:p>
          <a:p>
            <a:pPr indent="0">
              <a:buNone/>
            </a:pPr>
            <a:r>
              <a:rPr lang="en-US" altLang="ko-KR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Anti-Corruption &amp; Civil Rights Commission of Korea)</a:t>
            </a:r>
            <a:endParaRPr lang="ko-KR" altLang="ko-KR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endParaRPr lang="ko-KR" altLang="en-US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56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355976" y="2780927"/>
            <a:ext cx="4788024" cy="3660601"/>
          </a:xfrm>
        </p:spPr>
        <p:txBody>
          <a:bodyPr/>
          <a:lstStyle/>
          <a:p>
            <a:pPr indent="0">
              <a:buNone/>
            </a:pPr>
            <a:endParaRPr lang="en-US" altLang="ko-KR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en-US" altLang="ko-KR" sz="2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Daniela </a:t>
            </a:r>
            <a:r>
              <a:rPr lang="en-US" altLang="ko-KR" sz="24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Bobeva</a:t>
            </a:r>
            <a:endParaRPr lang="ko-KR" altLang="ko-KR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endParaRPr lang="en-US" altLang="ko-KR" i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en-US" altLang="ko-KR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Project Manager, Bulgaria</a:t>
            </a:r>
          </a:p>
          <a:p>
            <a:pPr indent="0">
              <a:buNone/>
            </a:pPr>
            <a:r>
              <a:rPr lang="en-US" altLang="ko-KR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(Former Deputy Prime Minister </a:t>
            </a:r>
          </a:p>
          <a:p>
            <a:pPr indent="0">
              <a:buNone/>
            </a:pPr>
            <a:r>
              <a:rPr lang="en-US" altLang="ko-KR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 Economic Development) </a:t>
            </a:r>
            <a:endParaRPr lang="ko-KR" altLang="ko-KR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endParaRPr lang="ko-KR" altLang="en-US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251C-56D9-4C79-B223-AE7060896F75}" type="slidenum">
              <a:rPr lang="ko-KR" altLang="en-US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6948264" y="2204864"/>
            <a:ext cx="3024336" cy="504056"/>
          </a:xfrm>
          <a:prstGeom prst="rect">
            <a:avLst/>
          </a:prstGeom>
        </p:spPr>
        <p:txBody>
          <a:bodyPr/>
          <a:lstStyle>
            <a:lvl1pPr algn="l" rtl="0" fontAlgn="base" latinLnBrk="1">
              <a:spcBef>
                <a:spcPct val="0"/>
              </a:spcBef>
              <a:spcAft>
                <a:spcPct val="0"/>
              </a:spcAft>
              <a:defRPr sz="2000" b="1" kern="1200" spc="1000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r>
              <a:rPr kumimoji="0" lang="en-US" altLang="ko-KR" spc="0" dirty="0" smtClean="0">
                <a:latin typeface="Arial" pitchFamily="34" charset="0"/>
                <a:cs typeface="Arial" pitchFamily="34" charset="0"/>
              </a:rPr>
              <a:t>Closing Remarks</a:t>
            </a:r>
            <a:endParaRPr kumimoji="0" lang="ko-KR" altLang="en-US" spc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그림 6" descr="KDI"/>
          <p:cNvPicPr/>
          <p:nvPr/>
        </p:nvPicPr>
        <p:blipFill>
          <a:blip r:embed="rId2" cstate="print"/>
          <a:srcRect b="13797"/>
          <a:stretch>
            <a:fillRect/>
          </a:stretch>
        </p:blipFill>
        <p:spPr bwMode="auto">
          <a:xfrm>
            <a:off x="0" y="0"/>
            <a:ext cx="1257300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741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3616</TotalTime>
  <Words>156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테마</vt:lpstr>
      <vt:lpstr>PowerPoint Presentation</vt:lpstr>
      <vt:lpstr>CONTENTS</vt:lpstr>
      <vt:lpstr>PowerPoint Presentation</vt:lpstr>
      <vt:lpstr>Opening Remarks</vt:lpstr>
      <vt:lpstr>Congratulatory Remarks(1)</vt:lpstr>
      <vt:lpstr>Congratulatory Remarks(2)</vt:lpstr>
      <vt:lpstr>PowerPoint Presentation</vt:lpstr>
      <vt:lpstr>PowerPoint Presentation</vt:lpstr>
    </vt:vector>
  </TitlesOfParts>
  <Company>1004office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snoopy</dc:creator>
  <cp:lastModifiedBy>BAN</cp:lastModifiedBy>
  <cp:revision>285</cp:revision>
  <dcterms:created xsi:type="dcterms:W3CDTF">2011-04-21T05:17:39Z</dcterms:created>
  <dcterms:modified xsi:type="dcterms:W3CDTF">2016-02-24T15:01:43Z</dcterms:modified>
</cp:coreProperties>
</file>