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27" r:id="rId4"/>
    <p:sldId id="345" r:id="rId5"/>
    <p:sldId id="346" r:id="rId6"/>
    <p:sldId id="330" r:id="rId7"/>
    <p:sldId id="328" r:id="rId8"/>
    <p:sldId id="331" r:id="rId9"/>
    <p:sldId id="271" r:id="rId10"/>
    <p:sldId id="332" r:id="rId11"/>
    <p:sldId id="333" r:id="rId12"/>
    <p:sldId id="352" r:id="rId13"/>
    <p:sldId id="347" r:id="rId14"/>
    <p:sldId id="344" r:id="rId15"/>
    <p:sldId id="337" r:id="rId16"/>
    <p:sldId id="350" r:id="rId17"/>
  </p:sldIdLst>
  <p:sldSz cx="13004800" cy="9753600"/>
  <p:notesSz cx="9939338" cy="6807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3E8"/>
    <a:srgbClr val="D92362"/>
    <a:srgbClr val="80AC40"/>
    <a:srgbClr val="2C9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7732" autoAdjust="0"/>
  </p:normalViewPr>
  <p:slideViewPr>
    <p:cSldViewPr snapToGrid="0">
      <p:cViewPr varScale="1">
        <p:scale>
          <a:sx n="42" d="100"/>
          <a:sy n="42" d="100"/>
        </p:scale>
        <p:origin x="-1456" y="-8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96400000000001E-2"/>
          <c:y val="4.5736000000000304E-2"/>
          <c:w val="0.93655900000000003"/>
          <c:h val="0.8779789999999999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Policy consultation</c:v>
                </c:pt>
              </c:strCache>
            </c:strRef>
          </c:tx>
          <c:spPr>
            <a:ln w="50800" cap="flat">
              <a:solidFill>
                <a:srgbClr val="2C94CF"/>
              </a:solidFill>
              <a:prstDash val="solid"/>
              <a:miter lim="400000"/>
            </a:ln>
            <a:effectLst/>
          </c:spPr>
          <c:marker>
            <c:symbol val="circle"/>
            <c:size val="11"/>
            <c:spPr>
              <a:solidFill>
                <a:srgbClr val="FFFFFF"/>
              </a:solidFill>
              <a:ln w="50800" cap="flat">
                <a:solidFill>
                  <a:srgbClr val="2C94CF"/>
                </a:solidFill>
                <a:prstDash val="solid"/>
                <a:miter lim="400000"/>
              </a:ln>
              <a:effectLst/>
            </c:spPr>
          </c:marke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 i="0" u="none" strike="noStrike">
                    <a:solidFill>
                      <a:srgbClr val="2C94CF"/>
                    </a:solidFill>
                    <a:latin typeface="Arial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Sheet1!$B$1:$M$1</c:f>
              <c:strCach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11</c:v>
                </c:pt>
                <c:pt idx="1">
                  <c:v>21</c:v>
                </c:pt>
                <c:pt idx="2">
                  <c:v>31</c:v>
                </c:pt>
                <c:pt idx="3">
                  <c:v>53</c:v>
                </c:pt>
                <c:pt idx="4">
                  <c:v>81</c:v>
                </c:pt>
                <c:pt idx="5">
                  <c:v>136</c:v>
                </c:pt>
                <c:pt idx="6">
                  <c:v>215</c:v>
                </c:pt>
                <c:pt idx="7">
                  <c:v>323</c:v>
                </c:pt>
                <c:pt idx="8">
                  <c:v>462</c:v>
                </c:pt>
                <c:pt idx="9">
                  <c:v>606</c:v>
                </c:pt>
                <c:pt idx="10">
                  <c:v>746</c:v>
                </c:pt>
                <c:pt idx="11">
                  <c:v>861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742-48AE-A6CB-8A9456B4C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237376"/>
        <c:axId val="66767104"/>
      </c:lineChart>
      <c:catAx>
        <c:axId val="65237376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E6E6E6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535353"/>
                </a:solidFill>
                <a:latin typeface="Arial"/>
              </a:defRPr>
            </a:pPr>
            <a:endParaRPr lang="ko-KR"/>
          </a:p>
        </c:txPr>
        <c:crossAx val="66767104"/>
        <c:crosses val="autoZero"/>
        <c:auto val="1"/>
        <c:lblAlgn val="ctr"/>
        <c:lblOffset val="100"/>
        <c:noMultiLvlLbl val="1"/>
      </c:catAx>
      <c:valAx>
        <c:axId val="6676710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5400" b="0" i="0" u="none" strike="noStrike">
                <a:solidFill>
                  <a:srgbClr val="000000"/>
                </a:solidFill>
                <a:latin typeface="Arial"/>
              </a:defRPr>
            </a:pPr>
            <a:endParaRPr lang="ko-KR"/>
          </a:p>
        </c:txPr>
        <c:crossAx val="65237376"/>
        <c:crosses val="autoZero"/>
        <c:crossBetween val="midCat"/>
        <c:majorUnit val="200"/>
        <c:minorUnit val="1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17CC0-3EE1-451D-99D1-C5E030159578}" type="datetimeFigureOut">
              <a:rPr lang="ko-KR" altLang="en-US" smtClean="0"/>
              <a:t>2016-02-24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B41A-4635-4FEE-B473-D31AF861FC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032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1325245" y="3233420"/>
            <a:ext cx="7288848" cy="3063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6747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자세하게 (내용 추후 전달)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2" name="Shape 3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자세하게 (내용 추후 전달)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프린트용으로 텍스트 비전/오브젝티브 완전 다른 이미지로 쪼개서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In the international</a:t>
            </a:r>
            <a:r>
              <a:rPr lang="en-US" altLang="ko-KR" baseline="0" dirty="0" smtClean="0"/>
              <a:t> development field, KDI was ranked 3</a:t>
            </a:r>
            <a:r>
              <a:rPr lang="en-US" altLang="ko-KR" baseline="30000" dirty="0" smtClean="0"/>
              <a:t>rd</a:t>
            </a:r>
            <a:r>
              <a:rPr lang="en-US" altLang="ko-KR" baseline="0" dirty="0" smtClean="0"/>
              <a:t> over the world.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483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2355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제목 및 부제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 - 3장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-397" y="5981936"/>
            <a:ext cx="13005594" cy="3772495"/>
            <a:chOff x="0" y="0"/>
            <a:chExt cx="13005593" cy="3772494"/>
          </a:xfrm>
        </p:grpSpPr>
        <p:sp>
          <p:nvSpPr>
            <p:cNvPr id="49" name="Shape 49"/>
            <p:cNvSpPr/>
            <p:nvPr/>
          </p:nvSpPr>
          <p:spPr>
            <a:xfrm>
              <a:off x="595" y="0"/>
              <a:ext cx="13004801" cy="37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508"/>
                    <a:pt x="0" y="43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358"/>
                  </a:lnTo>
                  <a:cubicBezTo>
                    <a:pt x="18134" y="1508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DCDEE0">
                <a:alpha val="99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521294"/>
              <a:ext cx="13004800" cy="324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43"/>
                    <a:pt x="0" y="5038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55"/>
                    <a:pt x="21600" y="5038"/>
                    <a:pt x="21600" y="5038"/>
                  </a:cubicBezTo>
                  <a:cubicBezTo>
                    <a:pt x="18134" y="1743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ECEE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521294"/>
              <a:ext cx="13005594" cy="325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11007" y="2"/>
                  </a:moveTo>
                  <a:cubicBezTo>
                    <a:pt x="10245" y="-12"/>
                    <a:pt x="9483" y="47"/>
                    <a:pt x="8721" y="181"/>
                  </a:cubicBezTo>
                  <a:cubicBezTo>
                    <a:pt x="8722" y="188"/>
                    <a:pt x="8723" y="194"/>
                    <a:pt x="8723" y="200"/>
                  </a:cubicBezTo>
                  <a:cubicBezTo>
                    <a:pt x="8724" y="214"/>
                    <a:pt x="8724" y="223"/>
                    <a:pt x="8723" y="224"/>
                  </a:cubicBezTo>
                  <a:cubicBezTo>
                    <a:pt x="8647" y="243"/>
                    <a:pt x="8569" y="208"/>
                    <a:pt x="8492" y="224"/>
                  </a:cubicBezTo>
                  <a:cubicBezTo>
                    <a:pt x="8494" y="233"/>
                    <a:pt x="8496" y="244"/>
                    <a:pt x="8498" y="255"/>
                  </a:cubicBezTo>
                  <a:cubicBezTo>
                    <a:pt x="8450" y="259"/>
                    <a:pt x="8418" y="338"/>
                    <a:pt x="8388" y="477"/>
                  </a:cubicBezTo>
                  <a:cubicBezTo>
                    <a:pt x="8446" y="529"/>
                    <a:pt x="8513" y="632"/>
                    <a:pt x="8572" y="556"/>
                  </a:cubicBezTo>
                  <a:cubicBezTo>
                    <a:pt x="8608" y="511"/>
                    <a:pt x="8610" y="379"/>
                    <a:pt x="8649" y="401"/>
                  </a:cubicBezTo>
                  <a:cubicBezTo>
                    <a:pt x="8699" y="283"/>
                    <a:pt x="8660" y="666"/>
                    <a:pt x="8622" y="725"/>
                  </a:cubicBezTo>
                  <a:cubicBezTo>
                    <a:pt x="8560" y="824"/>
                    <a:pt x="8491" y="789"/>
                    <a:pt x="8430" y="913"/>
                  </a:cubicBezTo>
                  <a:cubicBezTo>
                    <a:pt x="8404" y="966"/>
                    <a:pt x="8288" y="1221"/>
                    <a:pt x="8376" y="1269"/>
                  </a:cubicBezTo>
                  <a:cubicBezTo>
                    <a:pt x="8371" y="1495"/>
                    <a:pt x="8281" y="1272"/>
                    <a:pt x="8320" y="1634"/>
                  </a:cubicBezTo>
                  <a:cubicBezTo>
                    <a:pt x="8327" y="1692"/>
                    <a:pt x="8346" y="1713"/>
                    <a:pt x="8349" y="1787"/>
                  </a:cubicBezTo>
                  <a:cubicBezTo>
                    <a:pt x="8354" y="1900"/>
                    <a:pt x="8319" y="1963"/>
                    <a:pt x="8320" y="2072"/>
                  </a:cubicBezTo>
                  <a:cubicBezTo>
                    <a:pt x="8313" y="2253"/>
                    <a:pt x="8342" y="2350"/>
                    <a:pt x="8368" y="2469"/>
                  </a:cubicBezTo>
                  <a:cubicBezTo>
                    <a:pt x="8389" y="2564"/>
                    <a:pt x="8364" y="2684"/>
                    <a:pt x="8399" y="2809"/>
                  </a:cubicBezTo>
                  <a:cubicBezTo>
                    <a:pt x="8425" y="2901"/>
                    <a:pt x="8456" y="3044"/>
                    <a:pt x="8455" y="3192"/>
                  </a:cubicBezTo>
                  <a:cubicBezTo>
                    <a:pt x="8507" y="3153"/>
                    <a:pt x="8655" y="3049"/>
                    <a:pt x="8682" y="3303"/>
                  </a:cubicBezTo>
                  <a:cubicBezTo>
                    <a:pt x="8698" y="3445"/>
                    <a:pt x="8752" y="3451"/>
                    <a:pt x="8786" y="3456"/>
                  </a:cubicBezTo>
                  <a:lnTo>
                    <a:pt x="8788" y="3443"/>
                  </a:lnTo>
                  <a:cubicBezTo>
                    <a:pt x="8855" y="3474"/>
                    <a:pt x="8986" y="3035"/>
                    <a:pt x="9028" y="2836"/>
                  </a:cubicBezTo>
                  <a:cubicBezTo>
                    <a:pt x="9063" y="2666"/>
                    <a:pt x="9084" y="2557"/>
                    <a:pt x="9134" y="2458"/>
                  </a:cubicBezTo>
                  <a:cubicBezTo>
                    <a:pt x="9151" y="2426"/>
                    <a:pt x="9301" y="2126"/>
                    <a:pt x="9219" y="2094"/>
                  </a:cubicBezTo>
                  <a:cubicBezTo>
                    <a:pt x="9230" y="2003"/>
                    <a:pt x="9301" y="2041"/>
                    <a:pt x="9304" y="1993"/>
                  </a:cubicBezTo>
                  <a:cubicBezTo>
                    <a:pt x="9309" y="1934"/>
                    <a:pt x="9277" y="1890"/>
                    <a:pt x="9282" y="1840"/>
                  </a:cubicBezTo>
                  <a:cubicBezTo>
                    <a:pt x="9284" y="1822"/>
                    <a:pt x="9334" y="1822"/>
                    <a:pt x="9346" y="1811"/>
                  </a:cubicBezTo>
                  <a:cubicBezTo>
                    <a:pt x="9385" y="1767"/>
                    <a:pt x="9417" y="1665"/>
                    <a:pt x="9459" y="1650"/>
                  </a:cubicBezTo>
                  <a:cubicBezTo>
                    <a:pt x="9509" y="1631"/>
                    <a:pt x="9560" y="1649"/>
                    <a:pt x="9610" y="1610"/>
                  </a:cubicBezTo>
                  <a:cubicBezTo>
                    <a:pt x="9690" y="1550"/>
                    <a:pt x="9773" y="1494"/>
                    <a:pt x="9852" y="1407"/>
                  </a:cubicBezTo>
                  <a:cubicBezTo>
                    <a:pt x="9901" y="1353"/>
                    <a:pt x="9938" y="1211"/>
                    <a:pt x="9981" y="1119"/>
                  </a:cubicBezTo>
                  <a:cubicBezTo>
                    <a:pt x="10014" y="1050"/>
                    <a:pt x="10079" y="1078"/>
                    <a:pt x="10103" y="963"/>
                  </a:cubicBezTo>
                  <a:cubicBezTo>
                    <a:pt x="10124" y="858"/>
                    <a:pt x="10125" y="898"/>
                    <a:pt x="10159" y="931"/>
                  </a:cubicBezTo>
                  <a:cubicBezTo>
                    <a:pt x="10236" y="1009"/>
                    <a:pt x="10319" y="910"/>
                    <a:pt x="10395" y="857"/>
                  </a:cubicBezTo>
                  <a:cubicBezTo>
                    <a:pt x="10480" y="799"/>
                    <a:pt x="10567" y="820"/>
                    <a:pt x="10650" y="704"/>
                  </a:cubicBezTo>
                  <a:cubicBezTo>
                    <a:pt x="10741" y="577"/>
                    <a:pt x="10833" y="489"/>
                    <a:pt x="10927" y="390"/>
                  </a:cubicBezTo>
                  <a:cubicBezTo>
                    <a:pt x="10886" y="363"/>
                    <a:pt x="10683" y="159"/>
                    <a:pt x="10652" y="311"/>
                  </a:cubicBezTo>
                  <a:cubicBezTo>
                    <a:pt x="10702" y="63"/>
                    <a:pt x="10756" y="-3"/>
                    <a:pt x="10823" y="128"/>
                  </a:cubicBezTo>
                  <a:cubicBezTo>
                    <a:pt x="10866" y="213"/>
                    <a:pt x="10916" y="328"/>
                    <a:pt x="10966" y="276"/>
                  </a:cubicBezTo>
                  <a:cubicBezTo>
                    <a:pt x="10998" y="245"/>
                    <a:pt x="11032" y="141"/>
                    <a:pt x="11007" y="2"/>
                  </a:cubicBezTo>
                  <a:close/>
                  <a:moveTo>
                    <a:pt x="7327" y="506"/>
                  </a:moveTo>
                  <a:cubicBezTo>
                    <a:pt x="7154" y="498"/>
                    <a:pt x="6802" y="667"/>
                    <a:pt x="6748" y="686"/>
                  </a:cubicBezTo>
                  <a:cubicBezTo>
                    <a:pt x="6749" y="689"/>
                    <a:pt x="6751" y="693"/>
                    <a:pt x="6752" y="696"/>
                  </a:cubicBezTo>
                  <a:cubicBezTo>
                    <a:pt x="6775" y="789"/>
                    <a:pt x="6809" y="783"/>
                    <a:pt x="6832" y="879"/>
                  </a:cubicBezTo>
                  <a:cubicBezTo>
                    <a:pt x="6887" y="1104"/>
                    <a:pt x="6790" y="1150"/>
                    <a:pt x="6762" y="1217"/>
                  </a:cubicBezTo>
                  <a:cubicBezTo>
                    <a:pt x="6723" y="1311"/>
                    <a:pt x="6679" y="1378"/>
                    <a:pt x="6634" y="1407"/>
                  </a:cubicBezTo>
                  <a:cubicBezTo>
                    <a:pt x="6537" y="1469"/>
                    <a:pt x="6609" y="1482"/>
                    <a:pt x="6607" y="1618"/>
                  </a:cubicBezTo>
                  <a:cubicBezTo>
                    <a:pt x="6605" y="1750"/>
                    <a:pt x="6259" y="1674"/>
                    <a:pt x="6262" y="1745"/>
                  </a:cubicBezTo>
                  <a:cubicBezTo>
                    <a:pt x="6231" y="1748"/>
                    <a:pt x="6102" y="1974"/>
                    <a:pt x="6189" y="2009"/>
                  </a:cubicBezTo>
                  <a:cubicBezTo>
                    <a:pt x="6236" y="2029"/>
                    <a:pt x="6286" y="1987"/>
                    <a:pt x="6334" y="1967"/>
                  </a:cubicBezTo>
                  <a:cubicBezTo>
                    <a:pt x="6347" y="1960"/>
                    <a:pt x="6481" y="2003"/>
                    <a:pt x="6465" y="1903"/>
                  </a:cubicBezTo>
                  <a:cubicBezTo>
                    <a:pt x="6470" y="1935"/>
                    <a:pt x="6472" y="1971"/>
                    <a:pt x="6474" y="2006"/>
                  </a:cubicBezTo>
                  <a:cubicBezTo>
                    <a:pt x="6495" y="1972"/>
                    <a:pt x="6519" y="1900"/>
                    <a:pt x="6535" y="2001"/>
                  </a:cubicBezTo>
                  <a:cubicBezTo>
                    <a:pt x="6547" y="2072"/>
                    <a:pt x="6547" y="2152"/>
                    <a:pt x="6570" y="2181"/>
                  </a:cubicBezTo>
                  <a:cubicBezTo>
                    <a:pt x="6572" y="2183"/>
                    <a:pt x="6649" y="2235"/>
                    <a:pt x="6632" y="2270"/>
                  </a:cubicBezTo>
                  <a:cubicBezTo>
                    <a:pt x="6622" y="2290"/>
                    <a:pt x="6587" y="2256"/>
                    <a:pt x="6582" y="2305"/>
                  </a:cubicBezTo>
                  <a:cubicBezTo>
                    <a:pt x="6577" y="2359"/>
                    <a:pt x="6596" y="2480"/>
                    <a:pt x="6611" y="2484"/>
                  </a:cubicBezTo>
                  <a:cubicBezTo>
                    <a:pt x="6635" y="2493"/>
                    <a:pt x="6723" y="2597"/>
                    <a:pt x="6740" y="2476"/>
                  </a:cubicBezTo>
                  <a:cubicBezTo>
                    <a:pt x="6718" y="2639"/>
                    <a:pt x="6925" y="2826"/>
                    <a:pt x="6962" y="2759"/>
                  </a:cubicBezTo>
                  <a:cubicBezTo>
                    <a:pt x="7016" y="2659"/>
                    <a:pt x="6866" y="2302"/>
                    <a:pt x="6859" y="2244"/>
                  </a:cubicBezTo>
                  <a:cubicBezTo>
                    <a:pt x="6943" y="2347"/>
                    <a:pt x="7036" y="2555"/>
                    <a:pt x="7127" y="2455"/>
                  </a:cubicBezTo>
                  <a:cubicBezTo>
                    <a:pt x="7166" y="2412"/>
                    <a:pt x="7258" y="1974"/>
                    <a:pt x="7183" y="1998"/>
                  </a:cubicBezTo>
                  <a:cubicBezTo>
                    <a:pt x="7187" y="1948"/>
                    <a:pt x="7191" y="1871"/>
                    <a:pt x="7173" y="1853"/>
                  </a:cubicBezTo>
                  <a:cubicBezTo>
                    <a:pt x="7148" y="1826"/>
                    <a:pt x="7090" y="1815"/>
                    <a:pt x="7092" y="1658"/>
                  </a:cubicBezTo>
                  <a:cubicBezTo>
                    <a:pt x="7093" y="1539"/>
                    <a:pt x="7160" y="1538"/>
                    <a:pt x="7130" y="1407"/>
                  </a:cubicBezTo>
                  <a:cubicBezTo>
                    <a:pt x="7168" y="1400"/>
                    <a:pt x="7240" y="1333"/>
                    <a:pt x="7254" y="1523"/>
                  </a:cubicBezTo>
                  <a:lnTo>
                    <a:pt x="7256" y="1523"/>
                  </a:lnTo>
                  <a:cubicBezTo>
                    <a:pt x="7258" y="1512"/>
                    <a:pt x="7259" y="1502"/>
                    <a:pt x="7260" y="1491"/>
                  </a:cubicBezTo>
                  <a:cubicBezTo>
                    <a:pt x="7273" y="1511"/>
                    <a:pt x="7286" y="1526"/>
                    <a:pt x="7299" y="1534"/>
                  </a:cubicBezTo>
                  <a:cubicBezTo>
                    <a:pt x="7251" y="1668"/>
                    <a:pt x="7350" y="1840"/>
                    <a:pt x="7378" y="1840"/>
                  </a:cubicBezTo>
                  <a:cubicBezTo>
                    <a:pt x="7400" y="1840"/>
                    <a:pt x="7450" y="1671"/>
                    <a:pt x="7440" y="1584"/>
                  </a:cubicBezTo>
                  <a:cubicBezTo>
                    <a:pt x="7460" y="1758"/>
                    <a:pt x="7588" y="1495"/>
                    <a:pt x="7618" y="1441"/>
                  </a:cubicBezTo>
                  <a:cubicBezTo>
                    <a:pt x="7737" y="1232"/>
                    <a:pt x="7546" y="1255"/>
                    <a:pt x="7523" y="1190"/>
                  </a:cubicBezTo>
                  <a:cubicBezTo>
                    <a:pt x="7503" y="1134"/>
                    <a:pt x="7515" y="1007"/>
                    <a:pt x="7492" y="953"/>
                  </a:cubicBezTo>
                  <a:cubicBezTo>
                    <a:pt x="7467" y="889"/>
                    <a:pt x="7427" y="907"/>
                    <a:pt x="7399" y="905"/>
                  </a:cubicBezTo>
                  <a:cubicBezTo>
                    <a:pt x="7375" y="903"/>
                    <a:pt x="7308" y="889"/>
                    <a:pt x="7311" y="731"/>
                  </a:cubicBezTo>
                  <a:cubicBezTo>
                    <a:pt x="7314" y="566"/>
                    <a:pt x="7397" y="589"/>
                    <a:pt x="7423" y="585"/>
                  </a:cubicBezTo>
                  <a:cubicBezTo>
                    <a:pt x="7422" y="532"/>
                    <a:pt x="7385" y="509"/>
                    <a:pt x="7327" y="506"/>
                  </a:cubicBezTo>
                  <a:close/>
                  <a:moveTo>
                    <a:pt x="14204" y="511"/>
                  </a:moveTo>
                  <a:cubicBezTo>
                    <a:pt x="14140" y="493"/>
                    <a:pt x="14081" y="513"/>
                    <a:pt x="14019" y="588"/>
                  </a:cubicBezTo>
                  <a:cubicBezTo>
                    <a:pt x="13957" y="635"/>
                    <a:pt x="13944" y="773"/>
                    <a:pt x="14013" y="791"/>
                  </a:cubicBezTo>
                  <a:cubicBezTo>
                    <a:pt x="13988" y="849"/>
                    <a:pt x="13924" y="868"/>
                    <a:pt x="13936" y="696"/>
                  </a:cubicBezTo>
                  <a:cubicBezTo>
                    <a:pt x="13904" y="682"/>
                    <a:pt x="13714" y="909"/>
                    <a:pt x="13701" y="1019"/>
                  </a:cubicBezTo>
                  <a:cubicBezTo>
                    <a:pt x="13705" y="1012"/>
                    <a:pt x="13710" y="1010"/>
                    <a:pt x="13714" y="1013"/>
                  </a:cubicBezTo>
                  <a:cubicBezTo>
                    <a:pt x="13735" y="1167"/>
                    <a:pt x="13826" y="985"/>
                    <a:pt x="13865" y="1011"/>
                  </a:cubicBezTo>
                  <a:cubicBezTo>
                    <a:pt x="13821" y="1058"/>
                    <a:pt x="13822" y="1228"/>
                    <a:pt x="13789" y="1301"/>
                  </a:cubicBezTo>
                  <a:cubicBezTo>
                    <a:pt x="13730" y="1427"/>
                    <a:pt x="13700" y="1475"/>
                    <a:pt x="13661" y="1681"/>
                  </a:cubicBezTo>
                  <a:cubicBezTo>
                    <a:pt x="13641" y="1787"/>
                    <a:pt x="13568" y="1964"/>
                    <a:pt x="13567" y="2046"/>
                  </a:cubicBezTo>
                  <a:cubicBezTo>
                    <a:pt x="13566" y="2050"/>
                    <a:pt x="13565" y="2052"/>
                    <a:pt x="13564" y="2054"/>
                  </a:cubicBezTo>
                  <a:lnTo>
                    <a:pt x="13564" y="2057"/>
                  </a:lnTo>
                  <a:cubicBezTo>
                    <a:pt x="13566" y="2066"/>
                    <a:pt x="13566" y="2081"/>
                    <a:pt x="13565" y="2096"/>
                  </a:cubicBezTo>
                  <a:cubicBezTo>
                    <a:pt x="13520" y="2097"/>
                    <a:pt x="13489" y="2154"/>
                    <a:pt x="13458" y="2278"/>
                  </a:cubicBezTo>
                  <a:cubicBezTo>
                    <a:pt x="13421" y="2425"/>
                    <a:pt x="13408" y="2325"/>
                    <a:pt x="13370" y="2297"/>
                  </a:cubicBezTo>
                  <a:cubicBezTo>
                    <a:pt x="13328" y="2265"/>
                    <a:pt x="13337" y="2373"/>
                    <a:pt x="13318" y="2453"/>
                  </a:cubicBezTo>
                  <a:cubicBezTo>
                    <a:pt x="13295" y="2551"/>
                    <a:pt x="13208" y="2505"/>
                    <a:pt x="13207" y="2651"/>
                  </a:cubicBezTo>
                  <a:cubicBezTo>
                    <a:pt x="13191" y="2661"/>
                    <a:pt x="13176" y="2665"/>
                    <a:pt x="13161" y="2659"/>
                  </a:cubicBezTo>
                  <a:cubicBezTo>
                    <a:pt x="13163" y="2701"/>
                    <a:pt x="13159" y="2715"/>
                    <a:pt x="13149" y="2701"/>
                  </a:cubicBezTo>
                  <a:cubicBezTo>
                    <a:pt x="13146" y="2730"/>
                    <a:pt x="13144" y="2758"/>
                    <a:pt x="13143" y="2788"/>
                  </a:cubicBezTo>
                  <a:lnTo>
                    <a:pt x="13130" y="2788"/>
                  </a:lnTo>
                  <a:cubicBezTo>
                    <a:pt x="13129" y="2779"/>
                    <a:pt x="13128" y="2772"/>
                    <a:pt x="13125" y="2767"/>
                  </a:cubicBezTo>
                  <a:cubicBezTo>
                    <a:pt x="13072" y="2791"/>
                    <a:pt x="13048" y="2858"/>
                    <a:pt x="13049" y="3092"/>
                  </a:cubicBezTo>
                  <a:cubicBezTo>
                    <a:pt x="13050" y="3238"/>
                    <a:pt x="13049" y="3765"/>
                    <a:pt x="13091" y="3802"/>
                  </a:cubicBezTo>
                  <a:cubicBezTo>
                    <a:pt x="13080" y="4034"/>
                    <a:pt x="13148" y="4134"/>
                    <a:pt x="13193" y="4188"/>
                  </a:cubicBezTo>
                  <a:cubicBezTo>
                    <a:pt x="13276" y="4287"/>
                    <a:pt x="13348" y="4184"/>
                    <a:pt x="13420" y="4027"/>
                  </a:cubicBezTo>
                  <a:cubicBezTo>
                    <a:pt x="13456" y="3949"/>
                    <a:pt x="13544" y="3927"/>
                    <a:pt x="13541" y="3726"/>
                  </a:cubicBezTo>
                  <a:cubicBezTo>
                    <a:pt x="13549" y="3796"/>
                    <a:pt x="13563" y="3830"/>
                    <a:pt x="13581" y="3858"/>
                  </a:cubicBezTo>
                  <a:cubicBezTo>
                    <a:pt x="13573" y="3873"/>
                    <a:pt x="13565" y="3884"/>
                    <a:pt x="13557" y="3895"/>
                  </a:cubicBezTo>
                  <a:cubicBezTo>
                    <a:pt x="13603" y="4215"/>
                    <a:pt x="13671" y="4515"/>
                    <a:pt x="13748" y="4711"/>
                  </a:cubicBezTo>
                  <a:cubicBezTo>
                    <a:pt x="13722" y="4745"/>
                    <a:pt x="13715" y="4837"/>
                    <a:pt x="13739" y="4906"/>
                  </a:cubicBezTo>
                  <a:cubicBezTo>
                    <a:pt x="13721" y="4921"/>
                    <a:pt x="13565" y="5081"/>
                    <a:pt x="13647" y="5184"/>
                  </a:cubicBezTo>
                  <a:cubicBezTo>
                    <a:pt x="13742" y="5297"/>
                    <a:pt x="13624" y="5264"/>
                    <a:pt x="13627" y="5324"/>
                  </a:cubicBezTo>
                  <a:cubicBezTo>
                    <a:pt x="13597" y="5334"/>
                    <a:pt x="13575" y="5441"/>
                    <a:pt x="13543" y="5408"/>
                  </a:cubicBezTo>
                  <a:cubicBezTo>
                    <a:pt x="13547" y="5367"/>
                    <a:pt x="13555" y="5233"/>
                    <a:pt x="13547" y="5194"/>
                  </a:cubicBezTo>
                  <a:cubicBezTo>
                    <a:pt x="13573" y="5225"/>
                    <a:pt x="13603" y="5364"/>
                    <a:pt x="13616" y="5276"/>
                  </a:cubicBezTo>
                  <a:cubicBezTo>
                    <a:pt x="13648" y="5049"/>
                    <a:pt x="13523" y="4944"/>
                    <a:pt x="13536" y="5168"/>
                  </a:cubicBezTo>
                  <a:cubicBezTo>
                    <a:pt x="13528" y="5159"/>
                    <a:pt x="13520" y="5153"/>
                    <a:pt x="13512" y="5155"/>
                  </a:cubicBezTo>
                  <a:cubicBezTo>
                    <a:pt x="13516" y="5037"/>
                    <a:pt x="13562" y="4939"/>
                    <a:pt x="13561" y="4848"/>
                  </a:cubicBezTo>
                  <a:cubicBezTo>
                    <a:pt x="13587" y="4894"/>
                    <a:pt x="13634" y="4779"/>
                    <a:pt x="13600" y="4684"/>
                  </a:cubicBezTo>
                  <a:cubicBezTo>
                    <a:pt x="13569" y="4600"/>
                    <a:pt x="13568" y="4682"/>
                    <a:pt x="13560" y="4552"/>
                  </a:cubicBezTo>
                  <a:cubicBezTo>
                    <a:pt x="13558" y="4531"/>
                    <a:pt x="13581" y="4290"/>
                    <a:pt x="13591" y="4243"/>
                  </a:cubicBezTo>
                  <a:cubicBezTo>
                    <a:pt x="13514" y="4251"/>
                    <a:pt x="13352" y="4523"/>
                    <a:pt x="13343" y="4745"/>
                  </a:cubicBezTo>
                  <a:cubicBezTo>
                    <a:pt x="13338" y="4862"/>
                    <a:pt x="13363" y="5081"/>
                    <a:pt x="13394" y="5089"/>
                  </a:cubicBezTo>
                  <a:cubicBezTo>
                    <a:pt x="13396" y="5103"/>
                    <a:pt x="13394" y="5118"/>
                    <a:pt x="13391" y="5128"/>
                  </a:cubicBezTo>
                  <a:cubicBezTo>
                    <a:pt x="13395" y="5150"/>
                    <a:pt x="13396" y="5173"/>
                    <a:pt x="13392" y="5194"/>
                  </a:cubicBezTo>
                  <a:cubicBezTo>
                    <a:pt x="13387" y="5194"/>
                    <a:pt x="13383" y="5193"/>
                    <a:pt x="13379" y="5192"/>
                  </a:cubicBezTo>
                  <a:cubicBezTo>
                    <a:pt x="13378" y="5193"/>
                    <a:pt x="13377" y="5192"/>
                    <a:pt x="13377" y="5192"/>
                  </a:cubicBezTo>
                  <a:lnTo>
                    <a:pt x="13353" y="5168"/>
                  </a:lnTo>
                  <a:cubicBezTo>
                    <a:pt x="13359" y="5274"/>
                    <a:pt x="13381" y="5330"/>
                    <a:pt x="13403" y="5384"/>
                  </a:cubicBezTo>
                  <a:cubicBezTo>
                    <a:pt x="13391" y="5389"/>
                    <a:pt x="13381" y="5400"/>
                    <a:pt x="13371" y="5424"/>
                  </a:cubicBezTo>
                  <a:cubicBezTo>
                    <a:pt x="13373" y="5444"/>
                    <a:pt x="13398" y="5594"/>
                    <a:pt x="13402" y="5585"/>
                  </a:cubicBezTo>
                  <a:cubicBezTo>
                    <a:pt x="13379" y="5580"/>
                    <a:pt x="13364" y="5620"/>
                    <a:pt x="13365" y="5707"/>
                  </a:cubicBezTo>
                  <a:cubicBezTo>
                    <a:pt x="13333" y="5637"/>
                    <a:pt x="13268" y="5627"/>
                    <a:pt x="13237" y="5709"/>
                  </a:cubicBezTo>
                  <a:cubicBezTo>
                    <a:pt x="13174" y="5678"/>
                    <a:pt x="13090" y="5713"/>
                    <a:pt x="13100" y="6016"/>
                  </a:cubicBezTo>
                  <a:cubicBezTo>
                    <a:pt x="13059" y="5531"/>
                    <a:pt x="13039" y="6013"/>
                    <a:pt x="12998" y="6164"/>
                  </a:cubicBezTo>
                  <a:cubicBezTo>
                    <a:pt x="12945" y="6359"/>
                    <a:pt x="12896" y="6481"/>
                    <a:pt x="12826" y="6512"/>
                  </a:cubicBezTo>
                  <a:cubicBezTo>
                    <a:pt x="12768" y="6540"/>
                    <a:pt x="12746" y="6575"/>
                    <a:pt x="12741" y="6800"/>
                  </a:cubicBezTo>
                  <a:cubicBezTo>
                    <a:pt x="12740" y="6867"/>
                    <a:pt x="12618" y="7021"/>
                    <a:pt x="12605" y="7046"/>
                  </a:cubicBezTo>
                  <a:cubicBezTo>
                    <a:pt x="12599" y="7058"/>
                    <a:pt x="12610" y="7123"/>
                    <a:pt x="12598" y="7130"/>
                  </a:cubicBezTo>
                  <a:cubicBezTo>
                    <a:pt x="12569" y="7147"/>
                    <a:pt x="12535" y="7102"/>
                    <a:pt x="12507" y="7064"/>
                  </a:cubicBezTo>
                  <a:cubicBezTo>
                    <a:pt x="12472" y="7016"/>
                    <a:pt x="12455" y="6943"/>
                    <a:pt x="12412" y="6961"/>
                  </a:cubicBezTo>
                  <a:cubicBezTo>
                    <a:pt x="12386" y="7218"/>
                    <a:pt x="12505" y="7313"/>
                    <a:pt x="12385" y="7357"/>
                  </a:cubicBezTo>
                  <a:cubicBezTo>
                    <a:pt x="12342" y="7373"/>
                    <a:pt x="12318" y="7286"/>
                    <a:pt x="12273" y="7286"/>
                  </a:cubicBezTo>
                  <a:cubicBezTo>
                    <a:pt x="12226" y="7286"/>
                    <a:pt x="12108" y="7328"/>
                    <a:pt x="12134" y="7566"/>
                  </a:cubicBezTo>
                  <a:cubicBezTo>
                    <a:pt x="12165" y="7848"/>
                    <a:pt x="12300" y="7617"/>
                    <a:pt x="12348" y="7857"/>
                  </a:cubicBezTo>
                  <a:cubicBezTo>
                    <a:pt x="12379" y="7945"/>
                    <a:pt x="12397" y="8087"/>
                    <a:pt x="12425" y="8189"/>
                  </a:cubicBezTo>
                  <a:cubicBezTo>
                    <a:pt x="12436" y="8228"/>
                    <a:pt x="12458" y="8221"/>
                    <a:pt x="12468" y="8266"/>
                  </a:cubicBezTo>
                  <a:cubicBezTo>
                    <a:pt x="12495" y="8393"/>
                    <a:pt x="12472" y="8788"/>
                    <a:pt x="12460" y="8942"/>
                  </a:cubicBezTo>
                  <a:cubicBezTo>
                    <a:pt x="12423" y="9438"/>
                    <a:pt x="12360" y="9108"/>
                    <a:pt x="12269" y="9188"/>
                  </a:cubicBezTo>
                  <a:lnTo>
                    <a:pt x="12269" y="9211"/>
                  </a:lnTo>
                  <a:lnTo>
                    <a:pt x="12266" y="9211"/>
                  </a:lnTo>
                  <a:cubicBezTo>
                    <a:pt x="12214" y="9081"/>
                    <a:pt x="12135" y="9208"/>
                    <a:pt x="12074" y="9153"/>
                  </a:cubicBezTo>
                  <a:cubicBezTo>
                    <a:pt x="12004" y="9090"/>
                    <a:pt x="11933" y="9160"/>
                    <a:pt x="11863" y="9130"/>
                  </a:cubicBezTo>
                  <a:cubicBezTo>
                    <a:pt x="11847" y="9122"/>
                    <a:pt x="11834" y="9069"/>
                    <a:pt x="11816" y="9066"/>
                  </a:cubicBezTo>
                  <a:cubicBezTo>
                    <a:pt x="11778" y="9061"/>
                    <a:pt x="11764" y="9153"/>
                    <a:pt x="11738" y="9190"/>
                  </a:cubicBezTo>
                  <a:cubicBezTo>
                    <a:pt x="11716" y="9221"/>
                    <a:pt x="11611" y="9203"/>
                    <a:pt x="11636" y="9410"/>
                  </a:cubicBezTo>
                  <a:cubicBezTo>
                    <a:pt x="11642" y="9452"/>
                    <a:pt x="11681" y="9575"/>
                    <a:pt x="11675" y="9629"/>
                  </a:cubicBezTo>
                  <a:cubicBezTo>
                    <a:pt x="11666" y="9720"/>
                    <a:pt x="11653" y="9749"/>
                    <a:pt x="11663" y="9861"/>
                  </a:cubicBezTo>
                  <a:cubicBezTo>
                    <a:pt x="11684" y="9814"/>
                    <a:pt x="11707" y="9756"/>
                    <a:pt x="11730" y="9740"/>
                  </a:cubicBezTo>
                  <a:cubicBezTo>
                    <a:pt x="11730" y="9748"/>
                    <a:pt x="11731" y="9756"/>
                    <a:pt x="11731" y="9763"/>
                  </a:cubicBezTo>
                  <a:cubicBezTo>
                    <a:pt x="11713" y="9786"/>
                    <a:pt x="11696" y="9825"/>
                    <a:pt x="11680" y="9864"/>
                  </a:cubicBezTo>
                  <a:cubicBezTo>
                    <a:pt x="11691" y="10150"/>
                    <a:pt x="11688" y="10389"/>
                    <a:pt x="11650" y="10643"/>
                  </a:cubicBezTo>
                  <a:cubicBezTo>
                    <a:pt x="11633" y="10764"/>
                    <a:pt x="11590" y="10856"/>
                    <a:pt x="11600" y="11021"/>
                  </a:cubicBezTo>
                  <a:cubicBezTo>
                    <a:pt x="11608" y="11150"/>
                    <a:pt x="11643" y="11110"/>
                    <a:pt x="11654" y="11171"/>
                  </a:cubicBezTo>
                  <a:cubicBezTo>
                    <a:pt x="11682" y="11328"/>
                    <a:pt x="11640" y="11530"/>
                    <a:pt x="11644" y="11710"/>
                  </a:cubicBezTo>
                  <a:lnTo>
                    <a:pt x="11654" y="11715"/>
                  </a:lnTo>
                  <a:cubicBezTo>
                    <a:pt x="11655" y="11726"/>
                    <a:pt x="11655" y="11736"/>
                    <a:pt x="11655" y="11747"/>
                  </a:cubicBezTo>
                  <a:cubicBezTo>
                    <a:pt x="11689" y="11695"/>
                    <a:pt x="11697" y="11693"/>
                    <a:pt x="11731" y="11697"/>
                  </a:cubicBezTo>
                  <a:cubicBezTo>
                    <a:pt x="11774" y="11702"/>
                    <a:pt x="11787" y="11698"/>
                    <a:pt x="11829" y="11662"/>
                  </a:cubicBezTo>
                  <a:cubicBezTo>
                    <a:pt x="11833" y="11639"/>
                    <a:pt x="11834" y="11613"/>
                    <a:pt x="11832" y="11586"/>
                  </a:cubicBezTo>
                  <a:cubicBezTo>
                    <a:pt x="11904" y="11640"/>
                    <a:pt x="11898" y="11959"/>
                    <a:pt x="11971" y="12014"/>
                  </a:cubicBezTo>
                  <a:cubicBezTo>
                    <a:pt x="12007" y="12042"/>
                    <a:pt x="12037" y="11901"/>
                    <a:pt x="12068" y="11839"/>
                  </a:cubicBezTo>
                  <a:cubicBezTo>
                    <a:pt x="12106" y="11766"/>
                    <a:pt x="12152" y="11732"/>
                    <a:pt x="12193" y="11736"/>
                  </a:cubicBezTo>
                  <a:cubicBezTo>
                    <a:pt x="12243" y="11744"/>
                    <a:pt x="12284" y="11755"/>
                    <a:pt x="12329" y="11723"/>
                  </a:cubicBezTo>
                  <a:cubicBezTo>
                    <a:pt x="12372" y="11693"/>
                    <a:pt x="12360" y="11706"/>
                    <a:pt x="12393" y="11599"/>
                  </a:cubicBezTo>
                  <a:cubicBezTo>
                    <a:pt x="12435" y="11465"/>
                    <a:pt x="12459" y="11447"/>
                    <a:pt x="12514" y="11417"/>
                  </a:cubicBezTo>
                  <a:cubicBezTo>
                    <a:pt x="12507" y="11295"/>
                    <a:pt x="12519" y="11187"/>
                    <a:pt x="12543" y="11113"/>
                  </a:cubicBezTo>
                  <a:cubicBezTo>
                    <a:pt x="12557" y="11071"/>
                    <a:pt x="12642" y="10992"/>
                    <a:pt x="12605" y="10899"/>
                  </a:cubicBezTo>
                  <a:cubicBezTo>
                    <a:pt x="12518" y="10690"/>
                    <a:pt x="12611" y="10361"/>
                    <a:pt x="12670" y="10186"/>
                  </a:cubicBezTo>
                  <a:cubicBezTo>
                    <a:pt x="12714" y="10054"/>
                    <a:pt x="12803" y="10017"/>
                    <a:pt x="12859" y="9933"/>
                  </a:cubicBezTo>
                  <a:cubicBezTo>
                    <a:pt x="12887" y="9890"/>
                    <a:pt x="12902" y="9850"/>
                    <a:pt x="12916" y="9761"/>
                  </a:cubicBezTo>
                  <a:cubicBezTo>
                    <a:pt x="12925" y="9709"/>
                    <a:pt x="12903" y="9676"/>
                    <a:pt x="12929" y="9610"/>
                  </a:cubicBezTo>
                  <a:cubicBezTo>
                    <a:pt x="12874" y="9267"/>
                    <a:pt x="13029" y="9274"/>
                    <a:pt x="13076" y="9307"/>
                  </a:cubicBezTo>
                  <a:cubicBezTo>
                    <a:pt x="13107" y="9298"/>
                    <a:pt x="13134" y="9345"/>
                    <a:pt x="13163" y="9388"/>
                  </a:cubicBezTo>
                  <a:cubicBezTo>
                    <a:pt x="13223" y="9478"/>
                    <a:pt x="13246" y="9395"/>
                    <a:pt x="13296" y="9296"/>
                  </a:cubicBezTo>
                  <a:cubicBezTo>
                    <a:pt x="13320" y="9247"/>
                    <a:pt x="13331" y="9231"/>
                    <a:pt x="13356" y="9211"/>
                  </a:cubicBezTo>
                  <a:cubicBezTo>
                    <a:pt x="13377" y="9195"/>
                    <a:pt x="13398" y="9226"/>
                    <a:pt x="13421" y="9193"/>
                  </a:cubicBezTo>
                  <a:cubicBezTo>
                    <a:pt x="13452" y="9146"/>
                    <a:pt x="13462" y="8963"/>
                    <a:pt x="13501" y="8995"/>
                  </a:cubicBezTo>
                  <a:cubicBezTo>
                    <a:pt x="13529" y="9018"/>
                    <a:pt x="13592" y="9081"/>
                    <a:pt x="13612" y="9145"/>
                  </a:cubicBezTo>
                  <a:cubicBezTo>
                    <a:pt x="13633" y="9214"/>
                    <a:pt x="13644" y="9382"/>
                    <a:pt x="13661" y="9484"/>
                  </a:cubicBezTo>
                  <a:cubicBezTo>
                    <a:pt x="13675" y="9573"/>
                    <a:pt x="13706" y="9613"/>
                    <a:pt x="13729" y="9663"/>
                  </a:cubicBezTo>
                  <a:cubicBezTo>
                    <a:pt x="13781" y="9780"/>
                    <a:pt x="13829" y="9965"/>
                    <a:pt x="13881" y="10067"/>
                  </a:cubicBezTo>
                  <a:cubicBezTo>
                    <a:pt x="13931" y="10165"/>
                    <a:pt x="13980" y="10141"/>
                    <a:pt x="14026" y="10249"/>
                  </a:cubicBezTo>
                  <a:cubicBezTo>
                    <a:pt x="14059" y="10329"/>
                    <a:pt x="14088" y="10351"/>
                    <a:pt x="14122" y="10413"/>
                  </a:cubicBezTo>
                  <a:cubicBezTo>
                    <a:pt x="14144" y="10451"/>
                    <a:pt x="14129" y="10562"/>
                    <a:pt x="14168" y="10593"/>
                  </a:cubicBezTo>
                  <a:cubicBezTo>
                    <a:pt x="14212" y="10628"/>
                    <a:pt x="14255" y="10737"/>
                    <a:pt x="14262" y="10939"/>
                  </a:cubicBezTo>
                  <a:cubicBezTo>
                    <a:pt x="14273" y="11264"/>
                    <a:pt x="14105" y="11340"/>
                    <a:pt x="14030" y="11301"/>
                  </a:cubicBezTo>
                  <a:cubicBezTo>
                    <a:pt x="13996" y="11281"/>
                    <a:pt x="13923" y="11142"/>
                    <a:pt x="13897" y="11327"/>
                  </a:cubicBezTo>
                  <a:cubicBezTo>
                    <a:pt x="13867" y="11536"/>
                    <a:pt x="14059" y="11688"/>
                    <a:pt x="14086" y="11729"/>
                  </a:cubicBezTo>
                  <a:cubicBezTo>
                    <a:pt x="14124" y="11785"/>
                    <a:pt x="14194" y="12048"/>
                    <a:pt x="14217" y="11763"/>
                  </a:cubicBezTo>
                  <a:cubicBezTo>
                    <a:pt x="14230" y="11606"/>
                    <a:pt x="14180" y="11516"/>
                    <a:pt x="14230" y="11367"/>
                  </a:cubicBezTo>
                  <a:cubicBezTo>
                    <a:pt x="14273" y="11458"/>
                    <a:pt x="14313" y="11324"/>
                    <a:pt x="14340" y="11198"/>
                  </a:cubicBezTo>
                  <a:cubicBezTo>
                    <a:pt x="14349" y="11158"/>
                    <a:pt x="14346" y="11092"/>
                    <a:pt x="14357" y="11039"/>
                  </a:cubicBezTo>
                  <a:cubicBezTo>
                    <a:pt x="14379" y="10939"/>
                    <a:pt x="14409" y="10990"/>
                    <a:pt x="14392" y="10775"/>
                  </a:cubicBezTo>
                  <a:cubicBezTo>
                    <a:pt x="14372" y="10742"/>
                    <a:pt x="14351" y="10716"/>
                    <a:pt x="14331" y="10685"/>
                  </a:cubicBezTo>
                  <a:cubicBezTo>
                    <a:pt x="14303" y="10313"/>
                    <a:pt x="14451" y="10550"/>
                    <a:pt x="14472" y="10733"/>
                  </a:cubicBezTo>
                  <a:cubicBezTo>
                    <a:pt x="14552" y="10702"/>
                    <a:pt x="14514" y="10435"/>
                    <a:pt x="14462" y="10323"/>
                  </a:cubicBezTo>
                  <a:cubicBezTo>
                    <a:pt x="14396" y="10192"/>
                    <a:pt x="14319" y="10132"/>
                    <a:pt x="14251" y="10022"/>
                  </a:cubicBezTo>
                  <a:cubicBezTo>
                    <a:pt x="14300" y="9869"/>
                    <a:pt x="14222" y="9800"/>
                    <a:pt x="14193" y="9827"/>
                  </a:cubicBezTo>
                  <a:cubicBezTo>
                    <a:pt x="14127" y="9777"/>
                    <a:pt x="14082" y="9765"/>
                    <a:pt x="14027" y="9510"/>
                  </a:cubicBezTo>
                  <a:cubicBezTo>
                    <a:pt x="14010" y="9430"/>
                    <a:pt x="14012" y="9344"/>
                    <a:pt x="13984" y="9272"/>
                  </a:cubicBezTo>
                  <a:cubicBezTo>
                    <a:pt x="13958" y="9210"/>
                    <a:pt x="13928" y="9171"/>
                    <a:pt x="13903" y="9106"/>
                  </a:cubicBezTo>
                  <a:cubicBezTo>
                    <a:pt x="13864" y="9005"/>
                    <a:pt x="13859" y="8969"/>
                    <a:pt x="13851" y="8823"/>
                  </a:cubicBezTo>
                  <a:cubicBezTo>
                    <a:pt x="13835" y="8533"/>
                    <a:pt x="13859" y="8696"/>
                    <a:pt x="13911" y="8562"/>
                  </a:cubicBezTo>
                  <a:cubicBezTo>
                    <a:pt x="13905" y="8673"/>
                    <a:pt x="13937" y="8798"/>
                    <a:pt x="13955" y="8868"/>
                  </a:cubicBezTo>
                  <a:cubicBezTo>
                    <a:pt x="13975" y="8817"/>
                    <a:pt x="13999" y="8813"/>
                    <a:pt x="14018" y="8873"/>
                  </a:cubicBezTo>
                  <a:cubicBezTo>
                    <a:pt x="14028" y="8789"/>
                    <a:pt x="14034" y="8786"/>
                    <a:pt x="14048" y="8792"/>
                  </a:cubicBezTo>
                  <a:cubicBezTo>
                    <a:pt x="14046" y="8791"/>
                    <a:pt x="14101" y="9099"/>
                    <a:pt x="14106" y="9114"/>
                  </a:cubicBezTo>
                  <a:cubicBezTo>
                    <a:pt x="14137" y="9210"/>
                    <a:pt x="14170" y="9297"/>
                    <a:pt x="14208" y="9328"/>
                  </a:cubicBezTo>
                  <a:cubicBezTo>
                    <a:pt x="14230" y="9344"/>
                    <a:pt x="14413" y="9566"/>
                    <a:pt x="14415" y="9655"/>
                  </a:cubicBezTo>
                  <a:lnTo>
                    <a:pt x="14415" y="9650"/>
                  </a:lnTo>
                  <a:cubicBezTo>
                    <a:pt x="14434" y="9682"/>
                    <a:pt x="14453" y="9719"/>
                    <a:pt x="14473" y="9750"/>
                  </a:cubicBezTo>
                  <a:cubicBezTo>
                    <a:pt x="14476" y="9732"/>
                    <a:pt x="14479" y="9714"/>
                    <a:pt x="14482" y="9695"/>
                  </a:cubicBezTo>
                  <a:cubicBezTo>
                    <a:pt x="14507" y="9757"/>
                    <a:pt x="14532" y="9880"/>
                    <a:pt x="14563" y="9848"/>
                  </a:cubicBezTo>
                  <a:cubicBezTo>
                    <a:pt x="14549" y="10142"/>
                    <a:pt x="14540" y="10410"/>
                    <a:pt x="14622" y="10527"/>
                  </a:cubicBezTo>
                  <a:cubicBezTo>
                    <a:pt x="14570" y="10567"/>
                    <a:pt x="14619" y="10761"/>
                    <a:pt x="14653" y="10717"/>
                  </a:cubicBezTo>
                  <a:cubicBezTo>
                    <a:pt x="14661" y="10877"/>
                    <a:pt x="14725" y="10863"/>
                    <a:pt x="14702" y="11084"/>
                  </a:cubicBezTo>
                  <a:cubicBezTo>
                    <a:pt x="14747" y="11035"/>
                    <a:pt x="14768" y="11202"/>
                    <a:pt x="14814" y="11155"/>
                  </a:cubicBezTo>
                  <a:cubicBezTo>
                    <a:pt x="14798" y="11228"/>
                    <a:pt x="14776" y="11286"/>
                    <a:pt x="14761" y="11369"/>
                  </a:cubicBezTo>
                  <a:cubicBezTo>
                    <a:pt x="14773" y="11404"/>
                    <a:pt x="14822" y="11501"/>
                    <a:pt x="14823" y="11538"/>
                  </a:cubicBezTo>
                  <a:cubicBezTo>
                    <a:pt x="14825" y="11549"/>
                    <a:pt x="14816" y="11602"/>
                    <a:pt x="14816" y="11618"/>
                  </a:cubicBezTo>
                  <a:cubicBezTo>
                    <a:pt x="14816" y="11735"/>
                    <a:pt x="14852" y="11822"/>
                    <a:pt x="14877" y="11847"/>
                  </a:cubicBezTo>
                  <a:cubicBezTo>
                    <a:pt x="14878" y="11767"/>
                    <a:pt x="14888" y="11730"/>
                    <a:pt x="14906" y="11744"/>
                  </a:cubicBezTo>
                  <a:cubicBezTo>
                    <a:pt x="14912" y="11833"/>
                    <a:pt x="14925" y="11920"/>
                    <a:pt x="14945" y="11971"/>
                  </a:cubicBezTo>
                  <a:cubicBezTo>
                    <a:pt x="14952" y="11685"/>
                    <a:pt x="15002" y="11939"/>
                    <a:pt x="15033" y="11990"/>
                  </a:cubicBezTo>
                  <a:cubicBezTo>
                    <a:pt x="15027" y="11840"/>
                    <a:pt x="15015" y="11684"/>
                    <a:pt x="14989" y="11567"/>
                  </a:cubicBezTo>
                  <a:cubicBezTo>
                    <a:pt x="15014" y="11588"/>
                    <a:pt x="15042" y="11564"/>
                    <a:pt x="15047" y="11456"/>
                  </a:cubicBezTo>
                  <a:cubicBezTo>
                    <a:pt x="15099" y="11525"/>
                    <a:pt x="15107" y="11350"/>
                    <a:pt x="15146" y="11282"/>
                  </a:cubicBezTo>
                  <a:cubicBezTo>
                    <a:pt x="15112" y="11171"/>
                    <a:pt x="15085" y="11086"/>
                    <a:pt x="15048" y="10994"/>
                  </a:cubicBezTo>
                  <a:cubicBezTo>
                    <a:pt x="15025" y="10965"/>
                    <a:pt x="14884" y="10436"/>
                    <a:pt x="14916" y="10408"/>
                  </a:cubicBezTo>
                  <a:cubicBezTo>
                    <a:pt x="14945" y="10504"/>
                    <a:pt x="15069" y="10552"/>
                    <a:pt x="15028" y="10310"/>
                  </a:cubicBezTo>
                  <a:cubicBezTo>
                    <a:pt x="15058" y="10350"/>
                    <a:pt x="15091" y="10273"/>
                    <a:pt x="15123" y="10260"/>
                  </a:cubicBezTo>
                  <a:cubicBezTo>
                    <a:pt x="15172" y="10239"/>
                    <a:pt x="15215" y="10318"/>
                    <a:pt x="15258" y="10347"/>
                  </a:cubicBezTo>
                  <a:cubicBezTo>
                    <a:pt x="15257" y="10404"/>
                    <a:pt x="15264" y="10440"/>
                    <a:pt x="15278" y="10453"/>
                  </a:cubicBezTo>
                  <a:cubicBezTo>
                    <a:pt x="15225" y="10659"/>
                    <a:pt x="15291" y="10883"/>
                    <a:pt x="15345" y="10889"/>
                  </a:cubicBezTo>
                  <a:cubicBezTo>
                    <a:pt x="15350" y="10986"/>
                    <a:pt x="15360" y="11079"/>
                    <a:pt x="15367" y="11174"/>
                  </a:cubicBezTo>
                  <a:cubicBezTo>
                    <a:pt x="15326" y="11349"/>
                    <a:pt x="15491" y="11695"/>
                    <a:pt x="15514" y="11826"/>
                  </a:cubicBezTo>
                  <a:cubicBezTo>
                    <a:pt x="15510" y="11828"/>
                    <a:pt x="15507" y="11829"/>
                    <a:pt x="15504" y="11832"/>
                  </a:cubicBezTo>
                  <a:lnTo>
                    <a:pt x="15504" y="11837"/>
                  </a:lnTo>
                  <a:cubicBezTo>
                    <a:pt x="15532" y="12005"/>
                    <a:pt x="15560" y="11902"/>
                    <a:pt x="15596" y="11929"/>
                  </a:cubicBezTo>
                  <a:cubicBezTo>
                    <a:pt x="15638" y="11961"/>
                    <a:pt x="15670" y="12096"/>
                    <a:pt x="15714" y="12130"/>
                  </a:cubicBezTo>
                  <a:cubicBezTo>
                    <a:pt x="15747" y="12155"/>
                    <a:pt x="15853" y="12078"/>
                    <a:pt x="15849" y="11916"/>
                  </a:cubicBezTo>
                  <a:cubicBezTo>
                    <a:pt x="15859" y="11892"/>
                    <a:pt x="15868" y="11891"/>
                    <a:pt x="15878" y="11916"/>
                  </a:cubicBezTo>
                  <a:cubicBezTo>
                    <a:pt x="15922" y="11843"/>
                    <a:pt x="15973" y="12017"/>
                    <a:pt x="16010" y="12119"/>
                  </a:cubicBezTo>
                  <a:cubicBezTo>
                    <a:pt x="16056" y="12242"/>
                    <a:pt x="16111" y="12180"/>
                    <a:pt x="16161" y="12130"/>
                  </a:cubicBezTo>
                  <a:cubicBezTo>
                    <a:pt x="16184" y="12106"/>
                    <a:pt x="16246" y="11890"/>
                    <a:pt x="16265" y="11919"/>
                  </a:cubicBezTo>
                  <a:cubicBezTo>
                    <a:pt x="16295" y="11966"/>
                    <a:pt x="16326" y="12031"/>
                    <a:pt x="16358" y="11979"/>
                  </a:cubicBezTo>
                  <a:cubicBezTo>
                    <a:pt x="16361" y="12063"/>
                    <a:pt x="16371" y="12116"/>
                    <a:pt x="16386" y="12172"/>
                  </a:cubicBezTo>
                  <a:cubicBezTo>
                    <a:pt x="16383" y="12218"/>
                    <a:pt x="16382" y="12265"/>
                    <a:pt x="16383" y="12312"/>
                  </a:cubicBezTo>
                  <a:cubicBezTo>
                    <a:pt x="16392" y="12320"/>
                    <a:pt x="16402" y="12328"/>
                    <a:pt x="16411" y="12336"/>
                  </a:cubicBezTo>
                  <a:cubicBezTo>
                    <a:pt x="16411" y="12429"/>
                    <a:pt x="16415" y="12528"/>
                    <a:pt x="16430" y="12603"/>
                  </a:cubicBezTo>
                  <a:cubicBezTo>
                    <a:pt x="16384" y="12713"/>
                    <a:pt x="16373" y="12916"/>
                    <a:pt x="16368" y="13112"/>
                  </a:cubicBezTo>
                  <a:cubicBezTo>
                    <a:pt x="16361" y="13121"/>
                    <a:pt x="16355" y="13133"/>
                    <a:pt x="16349" y="13149"/>
                  </a:cubicBezTo>
                  <a:cubicBezTo>
                    <a:pt x="16348" y="13230"/>
                    <a:pt x="16332" y="13775"/>
                    <a:pt x="16301" y="13775"/>
                  </a:cubicBezTo>
                  <a:cubicBezTo>
                    <a:pt x="16245" y="13784"/>
                    <a:pt x="16153" y="13942"/>
                    <a:pt x="16100" y="13844"/>
                  </a:cubicBezTo>
                  <a:cubicBezTo>
                    <a:pt x="16039" y="13731"/>
                    <a:pt x="15948" y="13582"/>
                    <a:pt x="15881" y="13704"/>
                  </a:cubicBezTo>
                  <a:cubicBezTo>
                    <a:pt x="15880" y="13701"/>
                    <a:pt x="15880" y="13695"/>
                    <a:pt x="15880" y="13691"/>
                  </a:cubicBezTo>
                  <a:lnTo>
                    <a:pt x="15879" y="13691"/>
                  </a:lnTo>
                  <a:cubicBezTo>
                    <a:pt x="15872" y="13696"/>
                    <a:pt x="15855" y="13680"/>
                    <a:pt x="15846" y="13659"/>
                  </a:cubicBezTo>
                  <a:cubicBezTo>
                    <a:pt x="15843" y="13697"/>
                    <a:pt x="15840" y="13736"/>
                    <a:pt x="15838" y="13775"/>
                  </a:cubicBezTo>
                  <a:cubicBezTo>
                    <a:pt x="15772" y="13849"/>
                    <a:pt x="15759" y="13994"/>
                    <a:pt x="15688" y="13889"/>
                  </a:cubicBezTo>
                  <a:cubicBezTo>
                    <a:pt x="15628" y="13799"/>
                    <a:pt x="15537" y="13706"/>
                    <a:pt x="15474" y="13691"/>
                  </a:cubicBezTo>
                  <a:cubicBezTo>
                    <a:pt x="15420" y="13708"/>
                    <a:pt x="15371" y="13626"/>
                    <a:pt x="15315" y="13707"/>
                  </a:cubicBezTo>
                  <a:cubicBezTo>
                    <a:pt x="15290" y="13591"/>
                    <a:pt x="15217" y="13574"/>
                    <a:pt x="15177" y="13535"/>
                  </a:cubicBezTo>
                  <a:cubicBezTo>
                    <a:pt x="15156" y="13498"/>
                    <a:pt x="15136" y="13495"/>
                    <a:pt x="15113" y="13488"/>
                  </a:cubicBezTo>
                  <a:cubicBezTo>
                    <a:pt x="15086" y="13479"/>
                    <a:pt x="15081" y="13368"/>
                    <a:pt x="15060" y="13316"/>
                  </a:cubicBezTo>
                  <a:cubicBezTo>
                    <a:pt x="14960" y="13067"/>
                    <a:pt x="14662" y="13247"/>
                    <a:pt x="14716" y="13865"/>
                  </a:cubicBezTo>
                  <a:cubicBezTo>
                    <a:pt x="14721" y="14039"/>
                    <a:pt x="14731" y="14256"/>
                    <a:pt x="14647" y="14198"/>
                  </a:cubicBezTo>
                  <a:cubicBezTo>
                    <a:pt x="14609" y="14174"/>
                    <a:pt x="14576" y="14067"/>
                    <a:pt x="14542" y="14000"/>
                  </a:cubicBezTo>
                  <a:cubicBezTo>
                    <a:pt x="14483" y="13884"/>
                    <a:pt x="14417" y="13887"/>
                    <a:pt x="14353" y="13847"/>
                  </a:cubicBezTo>
                  <a:cubicBezTo>
                    <a:pt x="14259" y="13788"/>
                    <a:pt x="14251" y="13446"/>
                    <a:pt x="14160" y="13348"/>
                  </a:cubicBezTo>
                  <a:cubicBezTo>
                    <a:pt x="14095" y="13278"/>
                    <a:pt x="14036" y="13222"/>
                    <a:pt x="13969" y="13231"/>
                  </a:cubicBezTo>
                  <a:cubicBezTo>
                    <a:pt x="13967" y="13244"/>
                    <a:pt x="13965" y="13256"/>
                    <a:pt x="13963" y="13268"/>
                  </a:cubicBezTo>
                  <a:cubicBezTo>
                    <a:pt x="13910" y="13256"/>
                    <a:pt x="13863" y="13120"/>
                    <a:pt x="13810" y="13099"/>
                  </a:cubicBezTo>
                  <a:cubicBezTo>
                    <a:pt x="13809" y="13003"/>
                    <a:pt x="13792" y="12951"/>
                    <a:pt x="13768" y="12946"/>
                  </a:cubicBezTo>
                  <a:lnTo>
                    <a:pt x="13768" y="12941"/>
                  </a:lnTo>
                  <a:cubicBezTo>
                    <a:pt x="13570" y="12916"/>
                    <a:pt x="13906" y="12515"/>
                    <a:pt x="13754" y="12154"/>
                  </a:cubicBezTo>
                  <a:cubicBezTo>
                    <a:pt x="13714" y="12060"/>
                    <a:pt x="13731" y="12061"/>
                    <a:pt x="13756" y="11971"/>
                  </a:cubicBezTo>
                  <a:cubicBezTo>
                    <a:pt x="13819" y="11735"/>
                    <a:pt x="13759" y="11618"/>
                    <a:pt x="13698" y="11729"/>
                  </a:cubicBezTo>
                  <a:cubicBezTo>
                    <a:pt x="13681" y="11491"/>
                    <a:pt x="13594" y="11531"/>
                    <a:pt x="13549" y="11591"/>
                  </a:cubicBezTo>
                  <a:cubicBezTo>
                    <a:pt x="13514" y="11637"/>
                    <a:pt x="13491" y="11599"/>
                    <a:pt x="13455" y="11578"/>
                  </a:cubicBezTo>
                  <a:cubicBezTo>
                    <a:pt x="13427" y="11661"/>
                    <a:pt x="13345" y="11573"/>
                    <a:pt x="13307" y="11575"/>
                  </a:cubicBezTo>
                  <a:cubicBezTo>
                    <a:pt x="13294" y="11576"/>
                    <a:pt x="13153" y="11657"/>
                    <a:pt x="13157" y="11710"/>
                  </a:cubicBezTo>
                  <a:cubicBezTo>
                    <a:pt x="13111" y="11595"/>
                    <a:pt x="13021" y="11768"/>
                    <a:pt x="13000" y="11578"/>
                  </a:cubicBezTo>
                  <a:cubicBezTo>
                    <a:pt x="12961" y="11660"/>
                    <a:pt x="12922" y="11669"/>
                    <a:pt x="12880" y="11697"/>
                  </a:cubicBezTo>
                  <a:cubicBezTo>
                    <a:pt x="12815" y="11741"/>
                    <a:pt x="12617" y="11696"/>
                    <a:pt x="12584" y="11998"/>
                  </a:cubicBezTo>
                  <a:cubicBezTo>
                    <a:pt x="12555" y="11932"/>
                    <a:pt x="12472" y="12062"/>
                    <a:pt x="12451" y="12159"/>
                  </a:cubicBezTo>
                  <a:cubicBezTo>
                    <a:pt x="12423" y="12289"/>
                    <a:pt x="12369" y="12305"/>
                    <a:pt x="12330" y="12304"/>
                  </a:cubicBezTo>
                  <a:cubicBezTo>
                    <a:pt x="12324" y="12285"/>
                    <a:pt x="12320" y="12263"/>
                    <a:pt x="12317" y="12238"/>
                  </a:cubicBezTo>
                  <a:lnTo>
                    <a:pt x="12306" y="12241"/>
                  </a:lnTo>
                  <a:lnTo>
                    <a:pt x="12300" y="12201"/>
                  </a:lnTo>
                  <a:cubicBezTo>
                    <a:pt x="12254" y="12266"/>
                    <a:pt x="12221" y="12216"/>
                    <a:pt x="12177" y="12273"/>
                  </a:cubicBezTo>
                  <a:cubicBezTo>
                    <a:pt x="12141" y="12256"/>
                    <a:pt x="12111" y="12256"/>
                    <a:pt x="12073" y="12183"/>
                  </a:cubicBezTo>
                  <a:cubicBezTo>
                    <a:pt x="12075" y="12111"/>
                    <a:pt x="12075" y="12038"/>
                    <a:pt x="12071" y="11966"/>
                  </a:cubicBezTo>
                  <a:cubicBezTo>
                    <a:pt x="11987" y="12010"/>
                    <a:pt x="11963" y="12092"/>
                    <a:pt x="11921" y="12370"/>
                  </a:cubicBezTo>
                  <a:cubicBezTo>
                    <a:pt x="11868" y="12713"/>
                    <a:pt x="11856" y="12752"/>
                    <a:pt x="11762" y="12896"/>
                  </a:cubicBezTo>
                  <a:cubicBezTo>
                    <a:pt x="11649" y="13069"/>
                    <a:pt x="11592" y="13322"/>
                    <a:pt x="11531" y="13709"/>
                  </a:cubicBezTo>
                  <a:cubicBezTo>
                    <a:pt x="11494" y="13947"/>
                    <a:pt x="11565" y="14191"/>
                    <a:pt x="11509" y="14396"/>
                  </a:cubicBezTo>
                  <a:cubicBezTo>
                    <a:pt x="11482" y="14496"/>
                    <a:pt x="11456" y="14628"/>
                    <a:pt x="11422" y="14684"/>
                  </a:cubicBezTo>
                  <a:cubicBezTo>
                    <a:pt x="11393" y="14731"/>
                    <a:pt x="11376" y="14819"/>
                    <a:pt x="11352" y="14874"/>
                  </a:cubicBezTo>
                  <a:cubicBezTo>
                    <a:pt x="11266" y="15034"/>
                    <a:pt x="11188" y="15043"/>
                    <a:pt x="11097" y="15043"/>
                  </a:cubicBezTo>
                  <a:cubicBezTo>
                    <a:pt x="11110" y="15446"/>
                    <a:pt x="10976" y="15542"/>
                    <a:pt x="10937" y="15817"/>
                  </a:cubicBezTo>
                  <a:cubicBezTo>
                    <a:pt x="10926" y="15892"/>
                    <a:pt x="10907" y="15968"/>
                    <a:pt x="10899" y="16047"/>
                  </a:cubicBezTo>
                  <a:cubicBezTo>
                    <a:pt x="10893" y="16100"/>
                    <a:pt x="10908" y="16227"/>
                    <a:pt x="10896" y="16263"/>
                  </a:cubicBezTo>
                  <a:cubicBezTo>
                    <a:pt x="10854" y="16388"/>
                    <a:pt x="10812" y="16514"/>
                    <a:pt x="10771" y="16638"/>
                  </a:cubicBezTo>
                  <a:lnTo>
                    <a:pt x="10782" y="16689"/>
                  </a:lnTo>
                  <a:cubicBezTo>
                    <a:pt x="10750" y="16826"/>
                    <a:pt x="10730" y="16990"/>
                    <a:pt x="10711" y="17161"/>
                  </a:cubicBezTo>
                  <a:cubicBezTo>
                    <a:pt x="10693" y="17326"/>
                    <a:pt x="10592" y="17444"/>
                    <a:pt x="10649" y="17705"/>
                  </a:cubicBezTo>
                  <a:cubicBezTo>
                    <a:pt x="10660" y="17742"/>
                    <a:pt x="10667" y="17754"/>
                    <a:pt x="10683" y="17748"/>
                  </a:cubicBezTo>
                  <a:cubicBezTo>
                    <a:pt x="10695" y="17867"/>
                    <a:pt x="10707" y="18125"/>
                    <a:pt x="10746" y="18125"/>
                  </a:cubicBezTo>
                  <a:cubicBezTo>
                    <a:pt x="10766" y="18272"/>
                    <a:pt x="10758" y="18481"/>
                    <a:pt x="10710" y="18498"/>
                  </a:cubicBezTo>
                  <a:cubicBezTo>
                    <a:pt x="10825" y="18920"/>
                    <a:pt x="10763" y="19270"/>
                    <a:pt x="10714" y="19752"/>
                  </a:cubicBezTo>
                  <a:cubicBezTo>
                    <a:pt x="10694" y="19741"/>
                    <a:pt x="10674" y="19751"/>
                    <a:pt x="10655" y="19781"/>
                  </a:cubicBezTo>
                  <a:cubicBezTo>
                    <a:pt x="10721" y="19996"/>
                    <a:pt x="10586" y="20316"/>
                    <a:pt x="10546" y="20431"/>
                  </a:cubicBezTo>
                  <a:cubicBezTo>
                    <a:pt x="10619" y="20489"/>
                    <a:pt x="10627" y="20599"/>
                    <a:pt x="10658" y="20817"/>
                  </a:cubicBezTo>
                  <a:lnTo>
                    <a:pt x="10655" y="20822"/>
                  </a:lnTo>
                  <a:lnTo>
                    <a:pt x="10654" y="20875"/>
                  </a:lnTo>
                  <a:lnTo>
                    <a:pt x="10648" y="20875"/>
                  </a:lnTo>
                  <a:cubicBezTo>
                    <a:pt x="10634" y="21068"/>
                    <a:pt x="10615" y="21416"/>
                    <a:pt x="10691" y="21424"/>
                  </a:cubicBezTo>
                  <a:cubicBezTo>
                    <a:pt x="10712" y="21497"/>
                    <a:pt x="10737" y="21557"/>
                    <a:pt x="10764" y="21588"/>
                  </a:cubicBezTo>
                  <a:lnTo>
                    <a:pt x="17678" y="21588"/>
                  </a:lnTo>
                  <a:cubicBezTo>
                    <a:pt x="17697" y="21516"/>
                    <a:pt x="17701" y="21395"/>
                    <a:pt x="17681" y="21313"/>
                  </a:cubicBezTo>
                  <a:lnTo>
                    <a:pt x="17689" y="21284"/>
                  </a:lnTo>
                  <a:lnTo>
                    <a:pt x="17689" y="21282"/>
                  </a:lnTo>
                  <a:cubicBezTo>
                    <a:pt x="17738" y="21329"/>
                    <a:pt x="17771" y="21297"/>
                    <a:pt x="17818" y="21245"/>
                  </a:cubicBezTo>
                  <a:cubicBezTo>
                    <a:pt x="17819" y="21234"/>
                    <a:pt x="17819" y="21223"/>
                    <a:pt x="17820" y="21213"/>
                  </a:cubicBezTo>
                  <a:lnTo>
                    <a:pt x="17823" y="21213"/>
                  </a:lnTo>
                  <a:cubicBezTo>
                    <a:pt x="17864" y="21380"/>
                    <a:pt x="17919" y="21002"/>
                    <a:pt x="17957" y="20959"/>
                  </a:cubicBezTo>
                  <a:cubicBezTo>
                    <a:pt x="17957" y="20969"/>
                    <a:pt x="17958" y="20975"/>
                    <a:pt x="17960" y="20978"/>
                  </a:cubicBezTo>
                  <a:cubicBezTo>
                    <a:pt x="18016" y="20886"/>
                    <a:pt x="18093" y="20967"/>
                    <a:pt x="18154" y="20801"/>
                  </a:cubicBezTo>
                  <a:cubicBezTo>
                    <a:pt x="18190" y="20704"/>
                    <a:pt x="18226" y="20809"/>
                    <a:pt x="18263" y="20772"/>
                  </a:cubicBezTo>
                  <a:cubicBezTo>
                    <a:pt x="18311" y="20722"/>
                    <a:pt x="18325" y="20490"/>
                    <a:pt x="18384" y="20439"/>
                  </a:cubicBezTo>
                  <a:cubicBezTo>
                    <a:pt x="18418" y="20410"/>
                    <a:pt x="18461" y="20377"/>
                    <a:pt x="18492" y="20320"/>
                  </a:cubicBezTo>
                  <a:cubicBezTo>
                    <a:pt x="18574" y="20167"/>
                    <a:pt x="18692" y="20240"/>
                    <a:pt x="18649" y="19803"/>
                  </a:cubicBezTo>
                  <a:cubicBezTo>
                    <a:pt x="18664" y="19727"/>
                    <a:pt x="18690" y="19678"/>
                    <a:pt x="18710" y="19692"/>
                  </a:cubicBezTo>
                  <a:lnTo>
                    <a:pt x="18720" y="19692"/>
                  </a:lnTo>
                  <a:cubicBezTo>
                    <a:pt x="18720" y="19665"/>
                    <a:pt x="18722" y="19644"/>
                    <a:pt x="18727" y="19631"/>
                  </a:cubicBezTo>
                  <a:cubicBezTo>
                    <a:pt x="18733" y="19646"/>
                    <a:pt x="18739" y="19660"/>
                    <a:pt x="18745" y="19676"/>
                  </a:cubicBezTo>
                  <a:cubicBezTo>
                    <a:pt x="18812" y="19510"/>
                    <a:pt x="18895" y="19555"/>
                    <a:pt x="18967" y="19501"/>
                  </a:cubicBezTo>
                  <a:cubicBezTo>
                    <a:pt x="19042" y="19443"/>
                    <a:pt x="18960" y="19144"/>
                    <a:pt x="19054" y="19132"/>
                  </a:cubicBezTo>
                  <a:cubicBezTo>
                    <a:pt x="19096" y="19125"/>
                    <a:pt x="19144" y="19050"/>
                    <a:pt x="19147" y="18857"/>
                  </a:cubicBezTo>
                  <a:cubicBezTo>
                    <a:pt x="19170" y="18752"/>
                    <a:pt x="19190" y="18730"/>
                    <a:pt x="19240" y="18762"/>
                  </a:cubicBezTo>
                  <a:lnTo>
                    <a:pt x="19240" y="18677"/>
                  </a:lnTo>
                  <a:lnTo>
                    <a:pt x="19256" y="18677"/>
                  </a:lnTo>
                  <a:cubicBezTo>
                    <a:pt x="19254" y="18485"/>
                    <a:pt x="19210" y="18308"/>
                    <a:pt x="19238" y="18115"/>
                  </a:cubicBezTo>
                  <a:cubicBezTo>
                    <a:pt x="19323" y="18279"/>
                    <a:pt x="19405" y="17400"/>
                    <a:pt x="19415" y="17156"/>
                  </a:cubicBezTo>
                  <a:cubicBezTo>
                    <a:pt x="19353" y="17166"/>
                    <a:pt x="19328" y="17106"/>
                    <a:pt x="19283" y="16934"/>
                  </a:cubicBezTo>
                  <a:cubicBezTo>
                    <a:pt x="19223" y="16708"/>
                    <a:pt x="19158" y="16724"/>
                    <a:pt x="19079" y="16631"/>
                  </a:cubicBezTo>
                  <a:cubicBezTo>
                    <a:pt x="19028" y="16572"/>
                    <a:pt x="18990" y="16426"/>
                    <a:pt x="18957" y="16269"/>
                  </a:cubicBezTo>
                  <a:cubicBezTo>
                    <a:pt x="18943" y="16201"/>
                    <a:pt x="18920" y="16154"/>
                    <a:pt x="18913" y="16089"/>
                  </a:cubicBezTo>
                  <a:cubicBezTo>
                    <a:pt x="18901" y="15930"/>
                    <a:pt x="18927" y="15765"/>
                    <a:pt x="18871" y="15682"/>
                  </a:cubicBezTo>
                  <a:cubicBezTo>
                    <a:pt x="18874" y="15670"/>
                    <a:pt x="18886" y="15550"/>
                    <a:pt x="18874" y="15550"/>
                  </a:cubicBezTo>
                  <a:cubicBezTo>
                    <a:pt x="18939" y="15575"/>
                    <a:pt x="18938" y="15831"/>
                    <a:pt x="18975" y="15986"/>
                  </a:cubicBezTo>
                  <a:cubicBezTo>
                    <a:pt x="19013" y="16148"/>
                    <a:pt x="19074" y="16159"/>
                    <a:pt x="19126" y="16168"/>
                  </a:cubicBezTo>
                  <a:cubicBezTo>
                    <a:pt x="19178" y="16180"/>
                    <a:pt x="19229" y="16219"/>
                    <a:pt x="19281" y="16234"/>
                  </a:cubicBezTo>
                  <a:cubicBezTo>
                    <a:pt x="19361" y="16260"/>
                    <a:pt x="19447" y="16433"/>
                    <a:pt x="19520" y="16430"/>
                  </a:cubicBezTo>
                  <a:cubicBezTo>
                    <a:pt x="19557" y="16428"/>
                    <a:pt x="19592" y="16356"/>
                    <a:pt x="19630" y="16356"/>
                  </a:cubicBezTo>
                  <a:cubicBezTo>
                    <a:pt x="19687" y="16356"/>
                    <a:pt x="19727" y="16307"/>
                    <a:pt x="19781" y="16345"/>
                  </a:cubicBezTo>
                  <a:cubicBezTo>
                    <a:pt x="19847" y="16393"/>
                    <a:pt x="19944" y="16338"/>
                    <a:pt x="20009" y="16226"/>
                  </a:cubicBezTo>
                  <a:cubicBezTo>
                    <a:pt x="20012" y="16277"/>
                    <a:pt x="20021" y="16316"/>
                    <a:pt x="20033" y="16332"/>
                  </a:cubicBezTo>
                  <a:cubicBezTo>
                    <a:pt x="20034" y="16498"/>
                    <a:pt x="20075" y="16542"/>
                    <a:pt x="20104" y="16480"/>
                  </a:cubicBezTo>
                  <a:cubicBezTo>
                    <a:pt x="20118" y="16717"/>
                    <a:pt x="20164" y="16854"/>
                    <a:pt x="20220" y="16918"/>
                  </a:cubicBezTo>
                  <a:cubicBezTo>
                    <a:pt x="20246" y="16949"/>
                    <a:pt x="20250" y="16907"/>
                    <a:pt x="20282" y="16977"/>
                  </a:cubicBezTo>
                  <a:cubicBezTo>
                    <a:pt x="20335" y="17090"/>
                    <a:pt x="20393" y="17239"/>
                    <a:pt x="20452" y="17256"/>
                  </a:cubicBezTo>
                  <a:cubicBezTo>
                    <a:pt x="20430" y="17241"/>
                    <a:pt x="20380" y="17210"/>
                    <a:pt x="20371" y="17317"/>
                  </a:cubicBezTo>
                  <a:cubicBezTo>
                    <a:pt x="20359" y="17447"/>
                    <a:pt x="20456" y="17640"/>
                    <a:pt x="20481" y="17716"/>
                  </a:cubicBezTo>
                  <a:cubicBezTo>
                    <a:pt x="20591" y="18053"/>
                    <a:pt x="20691" y="18211"/>
                    <a:pt x="20816" y="17869"/>
                  </a:cubicBezTo>
                  <a:lnTo>
                    <a:pt x="20816" y="17808"/>
                  </a:lnTo>
                  <a:cubicBezTo>
                    <a:pt x="20829" y="17924"/>
                    <a:pt x="20861" y="17959"/>
                    <a:pt x="20866" y="18091"/>
                  </a:cubicBezTo>
                  <a:cubicBezTo>
                    <a:pt x="20874" y="18277"/>
                    <a:pt x="20869" y="18409"/>
                    <a:pt x="20901" y="18606"/>
                  </a:cubicBezTo>
                  <a:cubicBezTo>
                    <a:pt x="20975" y="19071"/>
                    <a:pt x="21008" y="19617"/>
                    <a:pt x="21101" y="20035"/>
                  </a:cubicBezTo>
                  <a:cubicBezTo>
                    <a:pt x="21190" y="20438"/>
                    <a:pt x="21261" y="20778"/>
                    <a:pt x="21332" y="21231"/>
                  </a:cubicBezTo>
                  <a:cubicBezTo>
                    <a:pt x="21353" y="21370"/>
                    <a:pt x="21379" y="21479"/>
                    <a:pt x="21407" y="21588"/>
                  </a:cubicBezTo>
                  <a:lnTo>
                    <a:pt x="21600" y="21588"/>
                  </a:lnTo>
                  <a:lnTo>
                    <a:pt x="21600" y="5062"/>
                  </a:lnTo>
                  <a:cubicBezTo>
                    <a:pt x="20224" y="3753"/>
                    <a:pt x="18833" y="2700"/>
                    <a:pt x="17434" y="1901"/>
                  </a:cubicBezTo>
                  <a:cubicBezTo>
                    <a:pt x="16726" y="1496"/>
                    <a:pt x="16015" y="1157"/>
                    <a:pt x="15303" y="884"/>
                  </a:cubicBezTo>
                  <a:cubicBezTo>
                    <a:pt x="14937" y="743"/>
                    <a:pt x="14571" y="618"/>
                    <a:pt x="14204" y="511"/>
                  </a:cubicBezTo>
                  <a:close/>
                  <a:moveTo>
                    <a:pt x="6174" y="929"/>
                  </a:moveTo>
                  <a:cubicBezTo>
                    <a:pt x="4240" y="1693"/>
                    <a:pt x="2315" y="2942"/>
                    <a:pt x="419" y="4671"/>
                  </a:cubicBezTo>
                  <a:cubicBezTo>
                    <a:pt x="421" y="4690"/>
                    <a:pt x="424" y="4707"/>
                    <a:pt x="428" y="4719"/>
                  </a:cubicBezTo>
                  <a:cubicBezTo>
                    <a:pt x="359" y="5003"/>
                    <a:pt x="434" y="5299"/>
                    <a:pt x="509" y="5033"/>
                  </a:cubicBezTo>
                  <a:cubicBezTo>
                    <a:pt x="522" y="5079"/>
                    <a:pt x="539" y="5084"/>
                    <a:pt x="554" y="5049"/>
                  </a:cubicBezTo>
                  <a:cubicBezTo>
                    <a:pt x="556" y="5069"/>
                    <a:pt x="557" y="5088"/>
                    <a:pt x="559" y="5107"/>
                  </a:cubicBezTo>
                  <a:cubicBezTo>
                    <a:pt x="531" y="5166"/>
                    <a:pt x="505" y="5319"/>
                    <a:pt x="477" y="5400"/>
                  </a:cubicBezTo>
                  <a:cubicBezTo>
                    <a:pt x="443" y="5502"/>
                    <a:pt x="392" y="5704"/>
                    <a:pt x="462" y="5775"/>
                  </a:cubicBezTo>
                  <a:cubicBezTo>
                    <a:pt x="421" y="5930"/>
                    <a:pt x="471" y="5965"/>
                    <a:pt x="466" y="6076"/>
                  </a:cubicBezTo>
                  <a:cubicBezTo>
                    <a:pt x="459" y="6231"/>
                    <a:pt x="388" y="6282"/>
                    <a:pt x="419" y="6494"/>
                  </a:cubicBezTo>
                  <a:cubicBezTo>
                    <a:pt x="218" y="6317"/>
                    <a:pt x="334" y="7087"/>
                    <a:pt x="432" y="7320"/>
                  </a:cubicBezTo>
                  <a:cubicBezTo>
                    <a:pt x="412" y="7376"/>
                    <a:pt x="398" y="7452"/>
                    <a:pt x="390" y="7545"/>
                  </a:cubicBezTo>
                  <a:cubicBezTo>
                    <a:pt x="370" y="7776"/>
                    <a:pt x="323" y="7939"/>
                    <a:pt x="281" y="8110"/>
                  </a:cubicBezTo>
                  <a:cubicBezTo>
                    <a:pt x="194" y="8473"/>
                    <a:pt x="106" y="8821"/>
                    <a:pt x="0" y="9106"/>
                  </a:cubicBezTo>
                  <a:lnTo>
                    <a:pt x="0" y="15534"/>
                  </a:lnTo>
                  <a:cubicBezTo>
                    <a:pt x="4" y="15511"/>
                    <a:pt x="17" y="15501"/>
                    <a:pt x="24" y="15495"/>
                  </a:cubicBezTo>
                  <a:cubicBezTo>
                    <a:pt x="44" y="15622"/>
                    <a:pt x="86" y="15705"/>
                    <a:pt x="78" y="15870"/>
                  </a:cubicBezTo>
                  <a:cubicBezTo>
                    <a:pt x="56" y="16009"/>
                    <a:pt x="20" y="16099"/>
                    <a:pt x="0" y="16226"/>
                  </a:cubicBezTo>
                  <a:cubicBezTo>
                    <a:pt x="59" y="16178"/>
                    <a:pt x="109" y="16423"/>
                    <a:pt x="146" y="16575"/>
                  </a:cubicBezTo>
                  <a:cubicBezTo>
                    <a:pt x="184" y="16732"/>
                    <a:pt x="176" y="16914"/>
                    <a:pt x="208" y="17050"/>
                  </a:cubicBezTo>
                  <a:cubicBezTo>
                    <a:pt x="246" y="17009"/>
                    <a:pt x="296" y="16971"/>
                    <a:pt x="318" y="16834"/>
                  </a:cubicBezTo>
                  <a:cubicBezTo>
                    <a:pt x="351" y="16640"/>
                    <a:pt x="293" y="16414"/>
                    <a:pt x="274" y="16240"/>
                  </a:cubicBezTo>
                  <a:lnTo>
                    <a:pt x="247" y="16253"/>
                  </a:lnTo>
                  <a:cubicBezTo>
                    <a:pt x="270" y="16186"/>
                    <a:pt x="275" y="16081"/>
                    <a:pt x="252" y="16002"/>
                  </a:cubicBezTo>
                  <a:lnTo>
                    <a:pt x="242" y="16010"/>
                  </a:lnTo>
                  <a:cubicBezTo>
                    <a:pt x="240" y="15925"/>
                    <a:pt x="231" y="15836"/>
                    <a:pt x="232" y="15751"/>
                  </a:cubicBezTo>
                  <a:cubicBezTo>
                    <a:pt x="235" y="15506"/>
                    <a:pt x="233" y="15494"/>
                    <a:pt x="202" y="15276"/>
                  </a:cubicBezTo>
                  <a:cubicBezTo>
                    <a:pt x="167" y="15025"/>
                    <a:pt x="176" y="14959"/>
                    <a:pt x="187" y="14676"/>
                  </a:cubicBezTo>
                  <a:lnTo>
                    <a:pt x="164" y="14679"/>
                  </a:lnTo>
                  <a:cubicBezTo>
                    <a:pt x="167" y="14585"/>
                    <a:pt x="123" y="14289"/>
                    <a:pt x="107" y="14230"/>
                  </a:cubicBezTo>
                  <a:cubicBezTo>
                    <a:pt x="89" y="14045"/>
                    <a:pt x="86" y="13732"/>
                    <a:pt x="148" y="13591"/>
                  </a:cubicBezTo>
                  <a:cubicBezTo>
                    <a:pt x="164" y="13622"/>
                    <a:pt x="181" y="13660"/>
                    <a:pt x="194" y="13691"/>
                  </a:cubicBezTo>
                  <a:lnTo>
                    <a:pt x="210" y="13691"/>
                  </a:lnTo>
                  <a:lnTo>
                    <a:pt x="211" y="13678"/>
                  </a:lnTo>
                  <a:cubicBezTo>
                    <a:pt x="223" y="13713"/>
                    <a:pt x="236" y="13739"/>
                    <a:pt x="250" y="13754"/>
                  </a:cubicBezTo>
                  <a:cubicBezTo>
                    <a:pt x="229" y="13833"/>
                    <a:pt x="223" y="14131"/>
                    <a:pt x="228" y="14256"/>
                  </a:cubicBezTo>
                  <a:cubicBezTo>
                    <a:pt x="241" y="14581"/>
                    <a:pt x="249" y="14932"/>
                    <a:pt x="341" y="15041"/>
                  </a:cubicBezTo>
                  <a:cubicBezTo>
                    <a:pt x="320" y="15173"/>
                    <a:pt x="342" y="15321"/>
                    <a:pt x="379" y="15350"/>
                  </a:cubicBezTo>
                  <a:cubicBezTo>
                    <a:pt x="374" y="15468"/>
                    <a:pt x="397" y="15536"/>
                    <a:pt x="424" y="15550"/>
                  </a:cubicBezTo>
                  <a:cubicBezTo>
                    <a:pt x="405" y="15661"/>
                    <a:pt x="382" y="15765"/>
                    <a:pt x="378" y="15925"/>
                  </a:cubicBezTo>
                  <a:cubicBezTo>
                    <a:pt x="419" y="15937"/>
                    <a:pt x="483" y="16011"/>
                    <a:pt x="506" y="16145"/>
                  </a:cubicBezTo>
                  <a:cubicBezTo>
                    <a:pt x="525" y="16257"/>
                    <a:pt x="513" y="16386"/>
                    <a:pt x="554" y="16498"/>
                  </a:cubicBezTo>
                  <a:cubicBezTo>
                    <a:pt x="596" y="16679"/>
                    <a:pt x="655" y="16964"/>
                    <a:pt x="655" y="17222"/>
                  </a:cubicBezTo>
                  <a:cubicBezTo>
                    <a:pt x="655" y="17332"/>
                    <a:pt x="666" y="17433"/>
                    <a:pt x="671" y="17539"/>
                  </a:cubicBezTo>
                  <a:cubicBezTo>
                    <a:pt x="677" y="17670"/>
                    <a:pt x="609" y="17795"/>
                    <a:pt x="587" y="17853"/>
                  </a:cubicBezTo>
                  <a:lnTo>
                    <a:pt x="596" y="17859"/>
                  </a:lnTo>
                  <a:cubicBezTo>
                    <a:pt x="581" y="17918"/>
                    <a:pt x="585" y="17997"/>
                    <a:pt x="598" y="18062"/>
                  </a:cubicBezTo>
                  <a:cubicBezTo>
                    <a:pt x="568" y="18290"/>
                    <a:pt x="687" y="18504"/>
                    <a:pt x="724" y="18588"/>
                  </a:cubicBezTo>
                  <a:cubicBezTo>
                    <a:pt x="768" y="18689"/>
                    <a:pt x="774" y="18838"/>
                    <a:pt x="828" y="18905"/>
                  </a:cubicBezTo>
                  <a:cubicBezTo>
                    <a:pt x="859" y="18953"/>
                    <a:pt x="893" y="18955"/>
                    <a:pt x="923" y="18994"/>
                  </a:cubicBezTo>
                  <a:cubicBezTo>
                    <a:pt x="956" y="19038"/>
                    <a:pt x="955" y="19052"/>
                    <a:pt x="993" y="19166"/>
                  </a:cubicBezTo>
                  <a:cubicBezTo>
                    <a:pt x="1066" y="19384"/>
                    <a:pt x="1156" y="19447"/>
                    <a:pt x="1241" y="19528"/>
                  </a:cubicBezTo>
                  <a:cubicBezTo>
                    <a:pt x="1281" y="19565"/>
                    <a:pt x="1344" y="19856"/>
                    <a:pt x="1388" y="19776"/>
                  </a:cubicBezTo>
                  <a:lnTo>
                    <a:pt x="1391" y="19792"/>
                  </a:lnTo>
                  <a:cubicBezTo>
                    <a:pt x="1393" y="19782"/>
                    <a:pt x="1396" y="19776"/>
                    <a:pt x="1399" y="19776"/>
                  </a:cubicBezTo>
                  <a:cubicBezTo>
                    <a:pt x="1472" y="19890"/>
                    <a:pt x="1543" y="19937"/>
                    <a:pt x="1623" y="19837"/>
                  </a:cubicBezTo>
                  <a:cubicBezTo>
                    <a:pt x="1653" y="19799"/>
                    <a:pt x="1683" y="19702"/>
                    <a:pt x="1713" y="19684"/>
                  </a:cubicBezTo>
                  <a:cubicBezTo>
                    <a:pt x="1799" y="19630"/>
                    <a:pt x="1882" y="20026"/>
                    <a:pt x="1932" y="20241"/>
                  </a:cubicBezTo>
                  <a:lnTo>
                    <a:pt x="1915" y="20368"/>
                  </a:lnTo>
                  <a:cubicBezTo>
                    <a:pt x="1962" y="20503"/>
                    <a:pt x="2005" y="20664"/>
                    <a:pt x="2066" y="20679"/>
                  </a:cubicBezTo>
                  <a:cubicBezTo>
                    <a:pt x="2123" y="20695"/>
                    <a:pt x="2163" y="20735"/>
                    <a:pt x="2217" y="20825"/>
                  </a:cubicBezTo>
                  <a:lnTo>
                    <a:pt x="2213" y="20793"/>
                  </a:lnTo>
                  <a:cubicBezTo>
                    <a:pt x="2275" y="20878"/>
                    <a:pt x="2356" y="20997"/>
                    <a:pt x="2424" y="20875"/>
                  </a:cubicBezTo>
                  <a:cubicBezTo>
                    <a:pt x="2425" y="20890"/>
                    <a:pt x="2427" y="20902"/>
                    <a:pt x="2430" y="20909"/>
                  </a:cubicBezTo>
                  <a:cubicBezTo>
                    <a:pt x="2432" y="20899"/>
                    <a:pt x="2433" y="20888"/>
                    <a:pt x="2434" y="20875"/>
                  </a:cubicBezTo>
                  <a:lnTo>
                    <a:pt x="2434" y="20875"/>
                  </a:lnTo>
                  <a:cubicBezTo>
                    <a:pt x="2438" y="20959"/>
                    <a:pt x="2448" y="21024"/>
                    <a:pt x="2465" y="21076"/>
                  </a:cubicBezTo>
                  <a:cubicBezTo>
                    <a:pt x="2522" y="21119"/>
                    <a:pt x="2556" y="21421"/>
                    <a:pt x="2600" y="21588"/>
                  </a:cubicBezTo>
                  <a:lnTo>
                    <a:pt x="2914" y="21588"/>
                  </a:lnTo>
                  <a:cubicBezTo>
                    <a:pt x="2915" y="21579"/>
                    <a:pt x="2915" y="21580"/>
                    <a:pt x="2916" y="21567"/>
                  </a:cubicBezTo>
                  <a:cubicBezTo>
                    <a:pt x="2944" y="21445"/>
                    <a:pt x="2924" y="21364"/>
                    <a:pt x="2935" y="21237"/>
                  </a:cubicBezTo>
                  <a:cubicBezTo>
                    <a:pt x="2955" y="21014"/>
                    <a:pt x="2979" y="20747"/>
                    <a:pt x="3008" y="20550"/>
                  </a:cubicBezTo>
                  <a:cubicBezTo>
                    <a:pt x="3025" y="20440"/>
                    <a:pt x="3067" y="20368"/>
                    <a:pt x="3037" y="20225"/>
                  </a:cubicBezTo>
                  <a:cubicBezTo>
                    <a:pt x="3059" y="20192"/>
                    <a:pt x="3076" y="20125"/>
                    <a:pt x="3075" y="20030"/>
                  </a:cubicBezTo>
                  <a:lnTo>
                    <a:pt x="3047" y="20030"/>
                  </a:lnTo>
                  <a:cubicBezTo>
                    <a:pt x="3034" y="19948"/>
                    <a:pt x="3020" y="19996"/>
                    <a:pt x="3009" y="19980"/>
                  </a:cubicBezTo>
                  <a:cubicBezTo>
                    <a:pt x="2987" y="19944"/>
                    <a:pt x="2952" y="19836"/>
                    <a:pt x="2923" y="19789"/>
                  </a:cubicBezTo>
                  <a:cubicBezTo>
                    <a:pt x="2872" y="19709"/>
                    <a:pt x="2807" y="19772"/>
                    <a:pt x="2765" y="19692"/>
                  </a:cubicBezTo>
                  <a:cubicBezTo>
                    <a:pt x="2735" y="19729"/>
                    <a:pt x="2663" y="19760"/>
                    <a:pt x="2622" y="19768"/>
                  </a:cubicBezTo>
                  <a:cubicBezTo>
                    <a:pt x="2569" y="19776"/>
                    <a:pt x="2503" y="19679"/>
                    <a:pt x="2453" y="19755"/>
                  </a:cubicBezTo>
                  <a:cubicBezTo>
                    <a:pt x="2450" y="19749"/>
                    <a:pt x="2448" y="19742"/>
                    <a:pt x="2446" y="19737"/>
                  </a:cubicBezTo>
                  <a:cubicBezTo>
                    <a:pt x="2479" y="19618"/>
                    <a:pt x="2525" y="19465"/>
                    <a:pt x="2523" y="19272"/>
                  </a:cubicBezTo>
                  <a:cubicBezTo>
                    <a:pt x="2525" y="19265"/>
                    <a:pt x="2528" y="19258"/>
                    <a:pt x="2531" y="19251"/>
                  </a:cubicBezTo>
                  <a:cubicBezTo>
                    <a:pt x="2515" y="19093"/>
                    <a:pt x="2567" y="18997"/>
                    <a:pt x="2591" y="18905"/>
                  </a:cubicBezTo>
                  <a:cubicBezTo>
                    <a:pt x="2628" y="18761"/>
                    <a:pt x="2657" y="18582"/>
                    <a:pt x="2680" y="18392"/>
                  </a:cubicBezTo>
                  <a:cubicBezTo>
                    <a:pt x="2710" y="18154"/>
                    <a:pt x="2715" y="18051"/>
                    <a:pt x="2769" y="17896"/>
                  </a:cubicBezTo>
                  <a:cubicBezTo>
                    <a:pt x="2826" y="17730"/>
                    <a:pt x="2828" y="17263"/>
                    <a:pt x="2741" y="17415"/>
                  </a:cubicBezTo>
                  <a:cubicBezTo>
                    <a:pt x="2700" y="17487"/>
                    <a:pt x="2661" y="17357"/>
                    <a:pt x="2617" y="17402"/>
                  </a:cubicBezTo>
                  <a:cubicBezTo>
                    <a:pt x="2552" y="17468"/>
                    <a:pt x="2483" y="17465"/>
                    <a:pt x="2419" y="17544"/>
                  </a:cubicBezTo>
                  <a:cubicBezTo>
                    <a:pt x="2284" y="17710"/>
                    <a:pt x="2314" y="18356"/>
                    <a:pt x="2173" y="18487"/>
                  </a:cubicBezTo>
                  <a:cubicBezTo>
                    <a:pt x="2173" y="18512"/>
                    <a:pt x="2167" y="18523"/>
                    <a:pt x="2164" y="18540"/>
                  </a:cubicBezTo>
                  <a:cubicBezTo>
                    <a:pt x="2110" y="18531"/>
                    <a:pt x="2059" y="18539"/>
                    <a:pt x="2009" y="18625"/>
                  </a:cubicBezTo>
                  <a:cubicBezTo>
                    <a:pt x="2006" y="18616"/>
                    <a:pt x="2002" y="18602"/>
                    <a:pt x="1999" y="18593"/>
                  </a:cubicBezTo>
                  <a:lnTo>
                    <a:pt x="1999" y="18677"/>
                  </a:lnTo>
                  <a:cubicBezTo>
                    <a:pt x="1995" y="18650"/>
                    <a:pt x="1992" y="18622"/>
                    <a:pt x="1990" y="18593"/>
                  </a:cubicBezTo>
                  <a:cubicBezTo>
                    <a:pt x="1938" y="18604"/>
                    <a:pt x="1889" y="18726"/>
                    <a:pt x="1835" y="18743"/>
                  </a:cubicBezTo>
                  <a:cubicBezTo>
                    <a:pt x="1834" y="18749"/>
                    <a:pt x="1834" y="18756"/>
                    <a:pt x="1833" y="18762"/>
                  </a:cubicBezTo>
                  <a:lnTo>
                    <a:pt x="1831" y="18762"/>
                  </a:lnTo>
                  <a:cubicBezTo>
                    <a:pt x="1816" y="18659"/>
                    <a:pt x="1793" y="18555"/>
                    <a:pt x="1761" y="18540"/>
                  </a:cubicBezTo>
                  <a:cubicBezTo>
                    <a:pt x="1760" y="18529"/>
                    <a:pt x="1759" y="18519"/>
                    <a:pt x="1759" y="18508"/>
                  </a:cubicBezTo>
                  <a:lnTo>
                    <a:pt x="1756" y="18508"/>
                  </a:lnTo>
                  <a:lnTo>
                    <a:pt x="1754" y="18524"/>
                  </a:lnTo>
                  <a:cubicBezTo>
                    <a:pt x="1691" y="18540"/>
                    <a:pt x="1717" y="18432"/>
                    <a:pt x="1676" y="18316"/>
                  </a:cubicBezTo>
                  <a:cubicBezTo>
                    <a:pt x="1693" y="18054"/>
                    <a:pt x="1639" y="17953"/>
                    <a:pt x="1621" y="17732"/>
                  </a:cubicBezTo>
                  <a:cubicBezTo>
                    <a:pt x="1596" y="17415"/>
                    <a:pt x="1602" y="17200"/>
                    <a:pt x="1633" y="16908"/>
                  </a:cubicBezTo>
                  <a:cubicBezTo>
                    <a:pt x="1656" y="16676"/>
                    <a:pt x="1666" y="16119"/>
                    <a:pt x="1738" y="16052"/>
                  </a:cubicBezTo>
                  <a:cubicBezTo>
                    <a:pt x="1772" y="15950"/>
                    <a:pt x="1798" y="15922"/>
                    <a:pt x="1817" y="15743"/>
                  </a:cubicBezTo>
                  <a:lnTo>
                    <a:pt x="1815" y="15735"/>
                  </a:lnTo>
                  <a:cubicBezTo>
                    <a:pt x="1836" y="15471"/>
                    <a:pt x="1812" y="15341"/>
                    <a:pt x="1878" y="15138"/>
                  </a:cubicBezTo>
                  <a:cubicBezTo>
                    <a:pt x="1936" y="14959"/>
                    <a:pt x="2023" y="14855"/>
                    <a:pt x="2092" y="14755"/>
                  </a:cubicBezTo>
                  <a:cubicBezTo>
                    <a:pt x="2166" y="14649"/>
                    <a:pt x="2232" y="14491"/>
                    <a:pt x="2309" y="14423"/>
                  </a:cubicBezTo>
                  <a:cubicBezTo>
                    <a:pt x="2357" y="14380"/>
                    <a:pt x="2368" y="14389"/>
                    <a:pt x="2416" y="14459"/>
                  </a:cubicBezTo>
                  <a:cubicBezTo>
                    <a:pt x="2451" y="14509"/>
                    <a:pt x="2493" y="14535"/>
                    <a:pt x="2519" y="14412"/>
                  </a:cubicBezTo>
                  <a:cubicBezTo>
                    <a:pt x="2526" y="14422"/>
                    <a:pt x="2534" y="14438"/>
                    <a:pt x="2540" y="14457"/>
                  </a:cubicBezTo>
                  <a:cubicBezTo>
                    <a:pt x="2537" y="14459"/>
                    <a:pt x="2534" y="14462"/>
                    <a:pt x="2531" y="14465"/>
                  </a:cubicBezTo>
                  <a:cubicBezTo>
                    <a:pt x="2553" y="14678"/>
                    <a:pt x="2701" y="14729"/>
                    <a:pt x="2728" y="14547"/>
                  </a:cubicBezTo>
                  <a:cubicBezTo>
                    <a:pt x="2733" y="14555"/>
                    <a:pt x="2737" y="14562"/>
                    <a:pt x="2742" y="14570"/>
                  </a:cubicBezTo>
                  <a:cubicBezTo>
                    <a:pt x="2738" y="14625"/>
                    <a:pt x="2735" y="14684"/>
                    <a:pt x="2735" y="14742"/>
                  </a:cubicBezTo>
                  <a:cubicBezTo>
                    <a:pt x="2774" y="14730"/>
                    <a:pt x="2892" y="14526"/>
                    <a:pt x="2795" y="14412"/>
                  </a:cubicBezTo>
                  <a:cubicBezTo>
                    <a:pt x="2815" y="14373"/>
                    <a:pt x="2828" y="14323"/>
                    <a:pt x="2824" y="14235"/>
                  </a:cubicBezTo>
                  <a:cubicBezTo>
                    <a:pt x="2877" y="14184"/>
                    <a:pt x="2922" y="14198"/>
                    <a:pt x="2975" y="14161"/>
                  </a:cubicBezTo>
                  <a:cubicBezTo>
                    <a:pt x="3016" y="14368"/>
                    <a:pt x="3239" y="13882"/>
                    <a:pt x="3209" y="14452"/>
                  </a:cubicBezTo>
                  <a:cubicBezTo>
                    <a:pt x="3236" y="14445"/>
                    <a:pt x="3265" y="14445"/>
                    <a:pt x="3292" y="14425"/>
                  </a:cubicBezTo>
                  <a:cubicBezTo>
                    <a:pt x="3320" y="14404"/>
                    <a:pt x="3369" y="14252"/>
                    <a:pt x="3399" y="14301"/>
                  </a:cubicBezTo>
                  <a:cubicBezTo>
                    <a:pt x="3435" y="14359"/>
                    <a:pt x="3425" y="14599"/>
                    <a:pt x="3473" y="14634"/>
                  </a:cubicBezTo>
                  <a:cubicBezTo>
                    <a:pt x="3473" y="14802"/>
                    <a:pt x="3384" y="15093"/>
                    <a:pt x="3432" y="15181"/>
                  </a:cubicBezTo>
                  <a:cubicBezTo>
                    <a:pt x="3418" y="15270"/>
                    <a:pt x="3421" y="15424"/>
                    <a:pt x="3439" y="15508"/>
                  </a:cubicBezTo>
                  <a:cubicBezTo>
                    <a:pt x="3466" y="15632"/>
                    <a:pt x="3471" y="15689"/>
                    <a:pt x="3464" y="15878"/>
                  </a:cubicBezTo>
                  <a:lnTo>
                    <a:pt x="3486" y="15875"/>
                  </a:lnTo>
                  <a:lnTo>
                    <a:pt x="3486" y="15909"/>
                  </a:lnTo>
                  <a:cubicBezTo>
                    <a:pt x="3535" y="15890"/>
                    <a:pt x="3512" y="16082"/>
                    <a:pt x="3524" y="16211"/>
                  </a:cubicBezTo>
                  <a:cubicBezTo>
                    <a:pt x="3544" y="16218"/>
                    <a:pt x="3563" y="16212"/>
                    <a:pt x="3583" y="16197"/>
                  </a:cubicBezTo>
                  <a:cubicBezTo>
                    <a:pt x="3584" y="16207"/>
                    <a:pt x="3584" y="16217"/>
                    <a:pt x="3584" y="16226"/>
                  </a:cubicBezTo>
                  <a:cubicBezTo>
                    <a:pt x="3635" y="16203"/>
                    <a:pt x="3660" y="16059"/>
                    <a:pt x="3685" y="15902"/>
                  </a:cubicBezTo>
                  <a:cubicBezTo>
                    <a:pt x="3720" y="15690"/>
                    <a:pt x="3735" y="15538"/>
                    <a:pt x="3734" y="15299"/>
                  </a:cubicBezTo>
                  <a:cubicBezTo>
                    <a:pt x="3733" y="15140"/>
                    <a:pt x="3749" y="14937"/>
                    <a:pt x="3747" y="14784"/>
                  </a:cubicBezTo>
                  <a:cubicBezTo>
                    <a:pt x="3742" y="14589"/>
                    <a:pt x="3725" y="14481"/>
                    <a:pt x="3726" y="14267"/>
                  </a:cubicBezTo>
                  <a:cubicBezTo>
                    <a:pt x="3728" y="13820"/>
                    <a:pt x="3833" y="13445"/>
                    <a:pt x="3939" y="13321"/>
                  </a:cubicBezTo>
                  <a:cubicBezTo>
                    <a:pt x="4034" y="13209"/>
                    <a:pt x="4093" y="12897"/>
                    <a:pt x="4189" y="12814"/>
                  </a:cubicBezTo>
                  <a:cubicBezTo>
                    <a:pt x="4189" y="12824"/>
                    <a:pt x="4190" y="12836"/>
                    <a:pt x="4191" y="12846"/>
                  </a:cubicBezTo>
                  <a:lnTo>
                    <a:pt x="4191" y="12846"/>
                  </a:lnTo>
                  <a:cubicBezTo>
                    <a:pt x="4192" y="12838"/>
                    <a:pt x="4192" y="12829"/>
                    <a:pt x="4193" y="12822"/>
                  </a:cubicBezTo>
                  <a:cubicBezTo>
                    <a:pt x="4247" y="12853"/>
                    <a:pt x="4262" y="12666"/>
                    <a:pt x="4304" y="12582"/>
                  </a:cubicBezTo>
                  <a:cubicBezTo>
                    <a:pt x="4336" y="12517"/>
                    <a:pt x="4366" y="12535"/>
                    <a:pt x="4400" y="12510"/>
                  </a:cubicBezTo>
                  <a:cubicBezTo>
                    <a:pt x="4421" y="12495"/>
                    <a:pt x="4474" y="12491"/>
                    <a:pt x="4478" y="12360"/>
                  </a:cubicBezTo>
                  <a:cubicBezTo>
                    <a:pt x="4478" y="12339"/>
                    <a:pt x="4471" y="12254"/>
                    <a:pt x="4464" y="12254"/>
                  </a:cubicBezTo>
                  <a:cubicBezTo>
                    <a:pt x="4499" y="12274"/>
                    <a:pt x="4599" y="12147"/>
                    <a:pt x="4572" y="11945"/>
                  </a:cubicBezTo>
                  <a:cubicBezTo>
                    <a:pt x="4600" y="11880"/>
                    <a:pt x="4606" y="11715"/>
                    <a:pt x="4594" y="11604"/>
                  </a:cubicBezTo>
                  <a:cubicBezTo>
                    <a:pt x="4635" y="11418"/>
                    <a:pt x="4808" y="11126"/>
                    <a:pt x="4770" y="10825"/>
                  </a:cubicBezTo>
                  <a:cubicBezTo>
                    <a:pt x="4826" y="10882"/>
                    <a:pt x="4977" y="10539"/>
                    <a:pt x="4977" y="10281"/>
                  </a:cubicBezTo>
                  <a:cubicBezTo>
                    <a:pt x="5025" y="10298"/>
                    <a:pt x="5157" y="10223"/>
                    <a:pt x="5184" y="10070"/>
                  </a:cubicBezTo>
                  <a:lnTo>
                    <a:pt x="5178" y="10057"/>
                  </a:lnTo>
                  <a:cubicBezTo>
                    <a:pt x="5214" y="9991"/>
                    <a:pt x="5260" y="10050"/>
                    <a:pt x="5291" y="9919"/>
                  </a:cubicBezTo>
                  <a:cubicBezTo>
                    <a:pt x="5305" y="9938"/>
                    <a:pt x="5317" y="9960"/>
                    <a:pt x="5328" y="9996"/>
                  </a:cubicBezTo>
                  <a:cubicBezTo>
                    <a:pt x="5362" y="9978"/>
                    <a:pt x="5431" y="9940"/>
                    <a:pt x="5458" y="9827"/>
                  </a:cubicBezTo>
                  <a:cubicBezTo>
                    <a:pt x="5494" y="9669"/>
                    <a:pt x="5442" y="9547"/>
                    <a:pt x="5406" y="9597"/>
                  </a:cubicBezTo>
                  <a:cubicBezTo>
                    <a:pt x="5404" y="9585"/>
                    <a:pt x="5402" y="9572"/>
                    <a:pt x="5400" y="9563"/>
                  </a:cubicBezTo>
                  <a:cubicBezTo>
                    <a:pt x="5426" y="9530"/>
                    <a:pt x="5449" y="9478"/>
                    <a:pt x="5472" y="9423"/>
                  </a:cubicBezTo>
                  <a:lnTo>
                    <a:pt x="5433" y="9383"/>
                  </a:lnTo>
                  <a:cubicBezTo>
                    <a:pt x="5501" y="9103"/>
                    <a:pt x="5623" y="9175"/>
                    <a:pt x="5683" y="8902"/>
                  </a:cubicBezTo>
                  <a:cubicBezTo>
                    <a:pt x="5718" y="8985"/>
                    <a:pt x="5775" y="8878"/>
                    <a:pt x="5809" y="8844"/>
                  </a:cubicBezTo>
                  <a:cubicBezTo>
                    <a:pt x="5838" y="8816"/>
                    <a:pt x="5868" y="8811"/>
                    <a:pt x="5893" y="8744"/>
                  </a:cubicBezTo>
                  <a:cubicBezTo>
                    <a:pt x="5935" y="8636"/>
                    <a:pt x="5979" y="8644"/>
                    <a:pt x="6030" y="8604"/>
                  </a:cubicBezTo>
                  <a:cubicBezTo>
                    <a:pt x="5985" y="8665"/>
                    <a:pt x="5856" y="8874"/>
                    <a:pt x="5901" y="9159"/>
                  </a:cubicBezTo>
                  <a:cubicBezTo>
                    <a:pt x="5942" y="9423"/>
                    <a:pt x="6080" y="9101"/>
                    <a:pt x="6125" y="9011"/>
                  </a:cubicBezTo>
                  <a:cubicBezTo>
                    <a:pt x="6202" y="8855"/>
                    <a:pt x="6281" y="8789"/>
                    <a:pt x="6367" y="8741"/>
                  </a:cubicBezTo>
                  <a:cubicBezTo>
                    <a:pt x="6401" y="8722"/>
                    <a:pt x="6518" y="8723"/>
                    <a:pt x="6520" y="8530"/>
                  </a:cubicBezTo>
                  <a:cubicBezTo>
                    <a:pt x="6559" y="8510"/>
                    <a:pt x="6752" y="8355"/>
                    <a:pt x="6653" y="8113"/>
                  </a:cubicBezTo>
                  <a:cubicBezTo>
                    <a:pt x="6666" y="8046"/>
                    <a:pt x="6671" y="7965"/>
                    <a:pt x="6668" y="7880"/>
                  </a:cubicBezTo>
                  <a:cubicBezTo>
                    <a:pt x="6590" y="7797"/>
                    <a:pt x="6537" y="8121"/>
                    <a:pt x="6473" y="8237"/>
                  </a:cubicBezTo>
                  <a:cubicBezTo>
                    <a:pt x="6427" y="8321"/>
                    <a:pt x="6360" y="8314"/>
                    <a:pt x="6311" y="8269"/>
                  </a:cubicBezTo>
                  <a:cubicBezTo>
                    <a:pt x="6250" y="8211"/>
                    <a:pt x="6267" y="8019"/>
                    <a:pt x="6227" y="7891"/>
                  </a:cubicBezTo>
                  <a:cubicBezTo>
                    <a:pt x="6251" y="7836"/>
                    <a:pt x="6291" y="7683"/>
                    <a:pt x="6251" y="7600"/>
                  </a:cubicBezTo>
                  <a:cubicBezTo>
                    <a:pt x="6320" y="7556"/>
                    <a:pt x="6447" y="7222"/>
                    <a:pt x="6313" y="7080"/>
                  </a:cubicBezTo>
                  <a:cubicBezTo>
                    <a:pt x="6237" y="7000"/>
                    <a:pt x="6188" y="7065"/>
                    <a:pt x="6109" y="7130"/>
                  </a:cubicBezTo>
                  <a:cubicBezTo>
                    <a:pt x="6136" y="7066"/>
                    <a:pt x="6155" y="6941"/>
                    <a:pt x="6186" y="6903"/>
                  </a:cubicBezTo>
                  <a:cubicBezTo>
                    <a:pt x="6284" y="6783"/>
                    <a:pt x="6392" y="6845"/>
                    <a:pt x="6493" y="6845"/>
                  </a:cubicBezTo>
                  <a:cubicBezTo>
                    <a:pt x="6626" y="6845"/>
                    <a:pt x="6799" y="6955"/>
                    <a:pt x="6924" y="6726"/>
                  </a:cubicBezTo>
                  <a:cubicBezTo>
                    <a:pt x="7021" y="6547"/>
                    <a:pt x="7114" y="6464"/>
                    <a:pt x="7220" y="6391"/>
                  </a:cubicBezTo>
                  <a:cubicBezTo>
                    <a:pt x="7150" y="6498"/>
                    <a:pt x="7086" y="6671"/>
                    <a:pt x="7032" y="6874"/>
                  </a:cubicBezTo>
                  <a:cubicBezTo>
                    <a:pt x="6989" y="7040"/>
                    <a:pt x="6927" y="7123"/>
                    <a:pt x="6892" y="7323"/>
                  </a:cubicBezTo>
                  <a:cubicBezTo>
                    <a:pt x="6871" y="7440"/>
                    <a:pt x="6808" y="7487"/>
                    <a:pt x="6797" y="7592"/>
                  </a:cubicBezTo>
                  <a:cubicBezTo>
                    <a:pt x="6784" y="7715"/>
                    <a:pt x="6874" y="7693"/>
                    <a:pt x="6885" y="7690"/>
                  </a:cubicBezTo>
                  <a:cubicBezTo>
                    <a:pt x="6993" y="7668"/>
                    <a:pt x="7101" y="7701"/>
                    <a:pt x="7211" y="7685"/>
                  </a:cubicBezTo>
                  <a:cubicBezTo>
                    <a:pt x="7195" y="7830"/>
                    <a:pt x="7118" y="7890"/>
                    <a:pt x="7084" y="7915"/>
                  </a:cubicBezTo>
                  <a:cubicBezTo>
                    <a:pt x="7149" y="7942"/>
                    <a:pt x="7177" y="7838"/>
                    <a:pt x="7237" y="7761"/>
                  </a:cubicBezTo>
                  <a:cubicBezTo>
                    <a:pt x="7257" y="7737"/>
                    <a:pt x="7284" y="7616"/>
                    <a:pt x="7306" y="7656"/>
                  </a:cubicBezTo>
                  <a:cubicBezTo>
                    <a:pt x="7339" y="7715"/>
                    <a:pt x="7261" y="7912"/>
                    <a:pt x="7253" y="7954"/>
                  </a:cubicBezTo>
                  <a:cubicBezTo>
                    <a:pt x="7306" y="7954"/>
                    <a:pt x="7336" y="8079"/>
                    <a:pt x="7384" y="7938"/>
                  </a:cubicBezTo>
                  <a:cubicBezTo>
                    <a:pt x="7406" y="7874"/>
                    <a:pt x="7478" y="7688"/>
                    <a:pt x="7420" y="7640"/>
                  </a:cubicBezTo>
                  <a:cubicBezTo>
                    <a:pt x="7398" y="7622"/>
                    <a:pt x="7403" y="7561"/>
                    <a:pt x="7378" y="7550"/>
                  </a:cubicBezTo>
                  <a:cubicBezTo>
                    <a:pt x="7383" y="7507"/>
                    <a:pt x="7430" y="7413"/>
                    <a:pt x="7430" y="7384"/>
                  </a:cubicBezTo>
                  <a:cubicBezTo>
                    <a:pt x="7431" y="7355"/>
                    <a:pt x="7317" y="7191"/>
                    <a:pt x="7421" y="7112"/>
                  </a:cubicBezTo>
                  <a:cubicBezTo>
                    <a:pt x="7373" y="6875"/>
                    <a:pt x="7259" y="7226"/>
                    <a:pt x="7220" y="7003"/>
                  </a:cubicBezTo>
                  <a:cubicBezTo>
                    <a:pt x="7210" y="6953"/>
                    <a:pt x="7312" y="6813"/>
                    <a:pt x="7241" y="6813"/>
                  </a:cubicBezTo>
                  <a:cubicBezTo>
                    <a:pt x="7195" y="6813"/>
                    <a:pt x="7153" y="6940"/>
                    <a:pt x="7109" y="6929"/>
                  </a:cubicBezTo>
                  <a:cubicBezTo>
                    <a:pt x="7131" y="6705"/>
                    <a:pt x="7347" y="6545"/>
                    <a:pt x="7338" y="6311"/>
                  </a:cubicBezTo>
                  <a:cubicBezTo>
                    <a:pt x="7322" y="6308"/>
                    <a:pt x="7307" y="6312"/>
                    <a:pt x="7291" y="6319"/>
                  </a:cubicBezTo>
                  <a:cubicBezTo>
                    <a:pt x="7339" y="6249"/>
                    <a:pt x="7466" y="5840"/>
                    <a:pt x="7392" y="5606"/>
                  </a:cubicBezTo>
                  <a:cubicBezTo>
                    <a:pt x="7364" y="5517"/>
                    <a:pt x="7332" y="5560"/>
                    <a:pt x="7314" y="5424"/>
                  </a:cubicBezTo>
                  <a:cubicBezTo>
                    <a:pt x="7353" y="5402"/>
                    <a:pt x="7353" y="5281"/>
                    <a:pt x="7317" y="5223"/>
                  </a:cubicBezTo>
                  <a:cubicBezTo>
                    <a:pt x="7256" y="5126"/>
                    <a:pt x="7188" y="5077"/>
                    <a:pt x="7124" y="5020"/>
                  </a:cubicBezTo>
                  <a:cubicBezTo>
                    <a:pt x="7130" y="4837"/>
                    <a:pt x="7078" y="4807"/>
                    <a:pt x="7051" y="4706"/>
                  </a:cubicBezTo>
                  <a:cubicBezTo>
                    <a:pt x="7148" y="4568"/>
                    <a:pt x="7117" y="4495"/>
                    <a:pt x="7089" y="4196"/>
                  </a:cubicBezTo>
                  <a:cubicBezTo>
                    <a:pt x="7069" y="3987"/>
                    <a:pt x="7070" y="3381"/>
                    <a:pt x="6995" y="3335"/>
                  </a:cubicBezTo>
                  <a:cubicBezTo>
                    <a:pt x="6946" y="3303"/>
                    <a:pt x="6911" y="3488"/>
                    <a:pt x="6875" y="3586"/>
                  </a:cubicBezTo>
                  <a:cubicBezTo>
                    <a:pt x="6811" y="3758"/>
                    <a:pt x="6738" y="3910"/>
                    <a:pt x="6662" y="3966"/>
                  </a:cubicBezTo>
                  <a:cubicBezTo>
                    <a:pt x="6610" y="3951"/>
                    <a:pt x="6588" y="3740"/>
                    <a:pt x="6529" y="3802"/>
                  </a:cubicBezTo>
                  <a:cubicBezTo>
                    <a:pt x="6542" y="3802"/>
                    <a:pt x="6611" y="3280"/>
                    <a:pt x="6613" y="3224"/>
                  </a:cubicBezTo>
                  <a:cubicBezTo>
                    <a:pt x="6620" y="3036"/>
                    <a:pt x="6562" y="3139"/>
                    <a:pt x="6549" y="3126"/>
                  </a:cubicBezTo>
                  <a:cubicBezTo>
                    <a:pt x="6517" y="3093"/>
                    <a:pt x="6495" y="3045"/>
                    <a:pt x="6477" y="2920"/>
                  </a:cubicBezTo>
                  <a:cubicBezTo>
                    <a:pt x="6438" y="2663"/>
                    <a:pt x="6375" y="2644"/>
                    <a:pt x="6305" y="2661"/>
                  </a:cubicBezTo>
                  <a:cubicBezTo>
                    <a:pt x="6205" y="2691"/>
                    <a:pt x="6099" y="2552"/>
                    <a:pt x="6002" y="2669"/>
                  </a:cubicBezTo>
                  <a:cubicBezTo>
                    <a:pt x="5935" y="2750"/>
                    <a:pt x="5966" y="2973"/>
                    <a:pt x="5909" y="3065"/>
                  </a:cubicBezTo>
                  <a:cubicBezTo>
                    <a:pt x="5861" y="3144"/>
                    <a:pt x="5813" y="3214"/>
                    <a:pt x="5765" y="3301"/>
                  </a:cubicBezTo>
                  <a:cubicBezTo>
                    <a:pt x="5798" y="3305"/>
                    <a:pt x="5831" y="3305"/>
                    <a:pt x="5863" y="3324"/>
                  </a:cubicBezTo>
                  <a:cubicBezTo>
                    <a:pt x="5879" y="3632"/>
                    <a:pt x="5657" y="3654"/>
                    <a:pt x="5649" y="3887"/>
                  </a:cubicBezTo>
                  <a:cubicBezTo>
                    <a:pt x="5647" y="3980"/>
                    <a:pt x="5682" y="4054"/>
                    <a:pt x="5696" y="4106"/>
                  </a:cubicBezTo>
                  <a:cubicBezTo>
                    <a:pt x="5773" y="4388"/>
                    <a:pt x="5629" y="4739"/>
                    <a:pt x="5576" y="4835"/>
                  </a:cubicBezTo>
                  <a:cubicBezTo>
                    <a:pt x="5506" y="4964"/>
                    <a:pt x="5417" y="5059"/>
                    <a:pt x="5340" y="5086"/>
                  </a:cubicBezTo>
                  <a:cubicBezTo>
                    <a:pt x="5244" y="5119"/>
                    <a:pt x="5253" y="5273"/>
                    <a:pt x="5223" y="5556"/>
                  </a:cubicBezTo>
                  <a:cubicBezTo>
                    <a:pt x="5212" y="5659"/>
                    <a:pt x="5202" y="5767"/>
                    <a:pt x="5190" y="5868"/>
                  </a:cubicBezTo>
                  <a:cubicBezTo>
                    <a:pt x="5168" y="6056"/>
                    <a:pt x="5138" y="6070"/>
                    <a:pt x="5106" y="6222"/>
                  </a:cubicBezTo>
                  <a:cubicBezTo>
                    <a:pt x="5034" y="5987"/>
                    <a:pt x="5006" y="6616"/>
                    <a:pt x="4955" y="6021"/>
                  </a:cubicBezTo>
                  <a:cubicBezTo>
                    <a:pt x="4931" y="5738"/>
                    <a:pt x="4982" y="5190"/>
                    <a:pt x="5073" y="5155"/>
                  </a:cubicBezTo>
                  <a:lnTo>
                    <a:pt x="5086" y="5025"/>
                  </a:lnTo>
                  <a:cubicBezTo>
                    <a:pt x="5010" y="4974"/>
                    <a:pt x="4923" y="5042"/>
                    <a:pt x="4849" y="4967"/>
                  </a:cubicBezTo>
                  <a:cubicBezTo>
                    <a:pt x="4803" y="4924"/>
                    <a:pt x="4765" y="4803"/>
                    <a:pt x="4715" y="4766"/>
                  </a:cubicBezTo>
                  <a:cubicBezTo>
                    <a:pt x="4676" y="4736"/>
                    <a:pt x="4673" y="4669"/>
                    <a:pt x="4653" y="4552"/>
                  </a:cubicBezTo>
                  <a:cubicBezTo>
                    <a:pt x="4627" y="4398"/>
                    <a:pt x="4576" y="4425"/>
                    <a:pt x="4536" y="4391"/>
                  </a:cubicBezTo>
                  <a:cubicBezTo>
                    <a:pt x="4470" y="4337"/>
                    <a:pt x="4432" y="4297"/>
                    <a:pt x="4363" y="4339"/>
                  </a:cubicBezTo>
                  <a:cubicBezTo>
                    <a:pt x="4362" y="4329"/>
                    <a:pt x="4361" y="4320"/>
                    <a:pt x="4361" y="4309"/>
                  </a:cubicBezTo>
                  <a:lnTo>
                    <a:pt x="4360" y="4309"/>
                  </a:lnTo>
                  <a:cubicBezTo>
                    <a:pt x="4371" y="4140"/>
                    <a:pt x="4396" y="3965"/>
                    <a:pt x="4414" y="3802"/>
                  </a:cubicBezTo>
                  <a:lnTo>
                    <a:pt x="4301" y="3802"/>
                  </a:lnTo>
                  <a:cubicBezTo>
                    <a:pt x="4363" y="3306"/>
                    <a:pt x="4552" y="3128"/>
                    <a:pt x="4673" y="2918"/>
                  </a:cubicBezTo>
                  <a:cubicBezTo>
                    <a:pt x="4712" y="2849"/>
                    <a:pt x="4843" y="2792"/>
                    <a:pt x="4870" y="2646"/>
                  </a:cubicBezTo>
                  <a:cubicBezTo>
                    <a:pt x="4910" y="2632"/>
                    <a:pt x="5041" y="2639"/>
                    <a:pt x="5029" y="2366"/>
                  </a:cubicBezTo>
                  <a:cubicBezTo>
                    <a:pt x="5100" y="2437"/>
                    <a:pt x="5154" y="2223"/>
                    <a:pt x="5224" y="2281"/>
                  </a:cubicBezTo>
                  <a:cubicBezTo>
                    <a:pt x="5282" y="2145"/>
                    <a:pt x="5509" y="2194"/>
                    <a:pt x="5518" y="1816"/>
                  </a:cubicBezTo>
                  <a:cubicBezTo>
                    <a:pt x="5541" y="1798"/>
                    <a:pt x="5564" y="1783"/>
                    <a:pt x="5586" y="1753"/>
                  </a:cubicBezTo>
                  <a:cubicBezTo>
                    <a:pt x="5559" y="1826"/>
                    <a:pt x="5531" y="1898"/>
                    <a:pt x="5504" y="1977"/>
                  </a:cubicBezTo>
                  <a:cubicBezTo>
                    <a:pt x="5487" y="2032"/>
                    <a:pt x="5478" y="2108"/>
                    <a:pt x="5455" y="2136"/>
                  </a:cubicBezTo>
                  <a:cubicBezTo>
                    <a:pt x="5427" y="2169"/>
                    <a:pt x="5381" y="2153"/>
                    <a:pt x="5361" y="2257"/>
                  </a:cubicBezTo>
                  <a:cubicBezTo>
                    <a:pt x="5402" y="2270"/>
                    <a:pt x="5445" y="2215"/>
                    <a:pt x="5483" y="2281"/>
                  </a:cubicBezTo>
                  <a:cubicBezTo>
                    <a:pt x="5484" y="2281"/>
                    <a:pt x="5463" y="2383"/>
                    <a:pt x="5463" y="2395"/>
                  </a:cubicBezTo>
                  <a:cubicBezTo>
                    <a:pt x="5542" y="2294"/>
                    <a:pt x="5644" y="2225"/>
                    <a:pt x="5729" y="2152"/>
                  </a:cubicBezTo>
                  <a:cubicBezTo>
                    <a:pt x="5730" y="2138"/>
                    <a:pt x="5731" y="2125"/>
                    <a:pt x="5733" y="2112"/>
                  </a:cubicBezTo>
                  <a:cubicBezTo>
                    <a:pt x="5745" y="2118"/>
                    <a:pt x="5775" y="2167"/>
                    <a:pt x="5766" y="2239"/>
                  </a:cubicBezTo>
                  <a:cubicBezTo>
                    <a:pt x="5798" y="2246"/>
                    <a:pt x="5828" y="2336"/>
                    <a:pt x="5859" y="2344"/>
                  </a:cubicBezTo>
                  <a:lnTo>
                    <a:pt x="5860" y="2366"/>
                  </a:lnTo>
                  <a:cubicBezTo>
                    <a:pt x="5963" y="2270"/>
                    <a:pt x="5944" y="2062"/>
                    <a:pt x="5860" y="2152"/>
                  </a:cubicBezTo>
                  <a:cubicBezTo>
                    <a:pt x="5909" y="1959"/>
                    <a:pt x="5795" y="1780"/>
                    <a:pt x="5752" y="1787"/>
                  </a:cubicBezTo>
                  <a:cubicBezTo>
                    <a:pt x="5738" y="1640"/>
                    <a:pt x="5730" y="1778"/>
                    <a:pt x="5713" y="1734"/>
                  </a:cubicBezTo>
                  <a:cubicBezTo>
                    <a:pt x="5711" y="1729"/>
                    <a:pt x="5698" y="1786"/>
                    <a:pt x="5694" y="1763"/>
                  </a:cubicBezTo>
                  <a:cubicBezTo>
                    <a:pt x="5681" y="1689"/>
                    <a:pt x="5713" y="1679"/>
                    <a:pt x="5709" y="1605"/>
                  </a:cubicBezTo>
                  <a:cubicBezTo>
                    <a:pt x="5697" y="1593"/>
                    <a:pt x="5685" y="1591"/>
                    <a:pt x="5673" y="1600"/>
                  </a:cubicBezTo>
                  <a:cubicBezTo>
                    <a:pt x="5678" y="1573"/>
                    <a:pt x="5679" y="1541"/>
                    <a:pt x="5675" y="1510"/>
                  </a:cubicBezTo>
                  <a:cubicBezTo>
                    <a:pt x="5686" y="1505"/>
                    <a:pt x="5697" y="1502"/>
                    <a:pt x="5707" y="1499"/>
                  </a:cubicBezTo>
                  <a:cubicBezTo>
                    <a:pt x="5713" y="1612"/>
                    <a:pt x="5859" y="1962"/>
                    <a:pt x="5847" y="1621"/>
                  </a:cubicBezTo>
                  <a:cubicBezTo>
                    <a:pt x="5857" y="1619"/>
                    <a:pt x="5867" y="1600"/>
                    <a:pt x="5872" y="1568"/>
                  </a:cubicBezTo>
                  <a:cubicBezTo>
                    <a:pt x="5913" y="1595"/>
                    <a:pt x="5963" y="1534"/>
                    <a:pt x="6001" y="1478"/>
                  </a:cubicBezTo>
                  <a:cubicBezTo>
                    <a:pt x="6045" y="1413"/>
                    <a:pt x="6219" y="1294"/>
                    <a:pt x="6166" y="1040"/>
                  </a:cubicBezTo>
                  <a:lnTo>
                    <a:pt x="6183" y="1024"/>
                  </a:lnTo>
                  <a:cubicBezTo>
                    <a:pt x="6182" y="991"/>
                    <a:pt x="6178" y="958"/>
                    <a:pt x="6174" y="929"/>
                  </a:cubicBezTo>
                  <a:close/>
                  <a:moveTo>
                    <a:pt x="6257" y="929"/>
                  </a:moveTo>
                  <a:cubicBezTo>
                    <a:pt x="6232" y="939"/>
                    <a:pt x="6206" y="950"/>
                    <a:pt x="6180" y="960"/>
                  </a:cubicBezTo>
                  <a:cubicBezTo>
                    <a:pt x="6184" y="962"/>
                    <a:pt x="6187" y="962"/>
                    <a:pt x="6191" y="963"/>
                  </a:cubicBezTo>
                  <a:cubicBezTo>
                    <a:pt x="6213" y="964"/>
                    <a:pt x="6235" y="955"/>
                    <a:pt x="6257" y="929"/>
                  </a:cubicBezTo>
                  <a:close/>
                  <a:moveTo>
                    <a:pt x="11315" y="1534"/>
                  </a:moveTo>
                  <a:cubicBezTo>
                    <a:pt x="11276" y="1656"/>
                    <a:pt x="11220" y="1673"/>
                    <a:pt x="11166" y="1623"/>
                  </a:cubicBezTo>
                  <a:lnTo>
                    <a:pt x="11164" y="1637"/>
                  </a:lnTo>
                  <a:cubicBezTo>
                    <a:pt x="11102" y="1628"/>
                    <a:pt x="11049" y="1712"/>
                    <a:pt x="10992" y="1623"/>
                  </a:cubicBezTo>
                  <a:cubicBezTo>
                    <a:pt x="10972" y="1773"/>
                    <a:pt x="10935" y="1782"/>
                    <a:pt x="10903" y="1877"/>
                  </a:cubicBezTo>
                  <a:cubicBezTo>
                    <a:pt x="10902" y="1631"/>
                    <a:pt x="10883" y="1580"/>
                    <a:pt x="10818" y="1573"/>
                  </a:cubicBezTo>
                  <a:cubicBezTo>
                    <a:pt x="10773" y="1569"/>
                    <a:pt x="10680" y="1632"/>
                    <a:pt x="10652" y="1800"/>
                  </a:cubicBezTo>
                  <a:cubicBezTo>
                    <a:pt x="10698" y="1850"/>
                    <a:pt x="10732" y="1777"/>
                    <a:pt x="10778" y="1777"/>
                  </a:cubicBezTo>
                  <a:cubicBezTo>
                    <a:pt x="10787" y="1777"/>
                    <a:pt x="10835" y="1804"/>
                    <a:pt x="10828" y="1869"/>
                  </a:cubicBezTo>
                  <a:cubicBezTo>
                    <a:pt x="10812" y="2023"/>
                    <a:pt x="10711" y="1903"/>
                    <a:pt x="10681" y="2006"/>
                  </a:cubicBezTo>
                  <a:cubicBezTo>
                    <a:pt x="10710" y="1912"/>
                    <a:pt x="10825" y="2203"/>
                    <a:pt x="10801" y="2223"/>
                  </a:cubicBezTo>
                  <a:cubicBezTo>
                    <a:pt x="10784" y="2237"/>
                    <a:pt x="10762" y="2247"/>
                    <a:pt x="10750" y="2302"/>
                  </a:cubicBezTo>
                  <a:cubicBezTo>
                    <a:pt x="10774" y="2347"/>
                    <a:pt x="10794" y="2304"/>
                    <a:pt x="10817" y="2310"/>
                  </a:cubicBezTo>
                  <a:cubicBezTo>
                    <a:pt x="10880" y="2326"/>
                    <a:pt x="10951" y="2429"/>
                    <a:pt x="11016" y="2479"/>
                  </a:cubicBezTo>
                  <a:cubicBezTo>
                    <a:pt x="11074" y="2527"/>
                    <a:pt x="11525" y="2165"/>
                    <a:pt x="11523" y="1890"/>
                  </a:cubicBezTo>
                  <a:cubicBezTo>
                    <a:pt x="11522" y="1766"/>
                    <a:pt x="11342" y="1448"/>
                    <a:pt x="11315" y="1534"/>
                  </a:cubicBezTo>
                  <a:close/>
                  <a:moveTo>
                    <a:pt x="6264" y="1763"/>
                  </a:moveTo>
                  <a:cubicBezTo>
                    <a:pt x="6265" y="1764"/>
                    <a:pt x="6264" y="1765"/>
                    <a:pt x="6264" y="1766"/>
                  </a:cubicBezTo>
                  <a:lnTo>
                    <a:pt x="6264" y="1763"/>
                  </a:lnTo>
                  <a:close/>
                  <a:moveTo>
                    <a:pt x="14511" y="1774"/>
                  </a:moveTo>
                  <a:cubicBezTo>
                    <a:pt x="14583" y="1865"/>
                    <a:pt x="14706" y="1667"/>
                    <a:pt x="14750" y="2027"/>
                  </a:cubicBezTo>
                  <a:cubicBezTo>
                    <a:pt x="14705" y="2005"/>
                    <a:pt x="14519" y="2426"/>
                    <a:pt x="14517" y="2545"/>
                  </a:cubicBezTo>
                  <a:cubicBezTo>
                    <a:pt x="14492" y="2541"/>
                    <a:pt x="14467" y="2518"/>
                    <a:pt x="14471" y="2648"/>
                  </a:cubicBezTo>
                  <a:cubicBezTo>
                    <a:pt x="14412" y="2703"/>
                    <a:pt x="14452" y="2803"/>
                    <a:pt x="14471" y="2912"/>
                  </a:cubicBezTo>
                  <a:cubicBezTo>
                    <a:pt x="14489" y="3022"/>
                    <a:pt x="14494" y="3163"/>
                    <a:pt x="14483" y="3301"/>
                  </a:cubicBezTo>
                  <a:cubicBezTo>
                    <a:pt x="14463" y="3556"/>
                    <a:pt x="14699" y="3545"/>
                    <a:pt x="14705" y="3845"/>
                  </a:cubicBezTo>
                  <a:cubicBezTo>
                    <a:pt x="14704" y="3878"/>
                    <a:pt x="14708" y="3963"/>
                    <a:pt x="14715" y="4003"/>
                  </a:cubicBezTo>
                  <a:cubicBezTo>
                    <a:pt x="14723" y="4046"/>
                    <a:pt x="14742" y="4033"/>
                    <a:pt x="14748" y="4066"/>
                  </a:cubicBezTo>
                  <a:cubicBezTo>
                    <a:pt x="14757" y="4099"/>
                    <a:pt x="14782" y="4348"/>
                    <a:pt x="14777" y="4386"/>
                  </a:cubicBezTo>
                  <a:cubicBezTo>
                    <a:pt x="14750" y="4616"/>
                    <a:pt x="14657" y="4340"/>
                    <a:pt x="14634" y="4246"/>
                  </a:cubicBezTo>
                  <a:cubicBezTo>
                    <a:pt x="14599" y="4176"/>
                    <a:pt x="14497" y="4264"/>
                    <a:pt x="14512" y="4486"/>
                  </a:cubicBezTo>
                  <a:lnTo>
                    <a:pt x="14490" y="4521"/>
                  </a:lnTo>
                  <a:cubicBezTo>
                    <a:pt x="14494" y="4798"/>
                    <a:pt x="14511" y="4875"/>
                    <a:pt x="14523" y="5136"/>
                  </a:cubicBezTo>
                  <a:cubicBezTo>
                    <a:pt x="14530" y="5142"/>
                    <a:pt x="14536" y="5145"/>
                    <a:pt x="14542" y="5147"/>
                  </a:cubicBezTo>
                  <a:cubicBezTo>
                    <a:pt x="14523" y="5147"/>
                    <a:pt x="14414" y="5111"/>
                    <a:pt x="14473" y="5276"/>
                  </a:cubicBezTo>
                  <a:lnTo>
                    <a:pt x="14462" y="5284"/>
                  </a:lnTo>
                  <a:cubicBezTo>
                    <a:pt x="14461" y="5437"/>
                    <a:pt x="14402" y="5432"/>
                    <a:pt x="14376" y="5493"/>
                  </a:cubicBezTo>
                  <a:cubicBezTo>
                    <a:pt x="14376" y="5475"/>
                    <a:pt x="14373" y="5461"/>
                    <a:pt x="14369" y="5456"/>
                  </a:cubicBezTo>
                  <a:cubicBezTo>
                    <a:pt x="14368" y="5468"/>
                    <a:pt x="14367" y="5480"/>
                    <a:pt x="14366" y="5493"/>
                  </a:cubicBezTo>
                  <a:lnTo>
                    <a:pt x="14363" y="5493"/>
                  </a:lnTo>
                  <a:cubicBezTo>
                    <a:pt x="14296" y="5218"/>
                    <a:pt x="14234" y="5377"/>
                    <a:pt x="14151" y="5400"/>
                  </a:cubicBezTo>
                  <a:cubicBezTo>
                    <a:pt x="14105" y="5413"/>
                    <a:pt x="14043" y="5547"/>
                    <a:pt x="13992" y="5582"/>
                  </a:cubicBezTo>
                  <a:cubicBezTo>
                    <a:pt x="13921" y="5633"/>
                    <a:pt x="13920" y="5575"/>
                    <a:pt x="13856" y="5503"/>
                  </a:cubicBezTo>
                  <a:cubicBezTo>
                    <a:pt x="13877" y="5246"/>
                    <a:pt x="13797" y="5407"/>
                    <a:pt x="13778" y="5429"/>
                  </a:cubicBezTo>
                  <a:cubicBezTo>
                    <a:pt x="13742" y="5471"/>
                    <a:pt x="13662" y="5558"/>
                    <a:pt x="13626" y="5556"/>
                  </a:cubicBezTo>
                  <a:cubicBezTo>
                    <a:pt x="13624" y="5563"/>
                    <a:pt x="13623" y="5569"/>
                    <a:pt x="13622" y="5577"/>
                  </a:cubicBezTo>
                  <a:lnTo>
                    <a:pt x="13621" y="5577"/>
                  </a:lnTo>
                  <a:cubicBezTo>
                    <a:pt x="13635" y="5528"/>
                    <a:pt x="13644" y="5467"/>
                    <a:pt x="13649" y="5398"/>
                  </a:cubicBezTo>
                  <a:lnTo>
                    <a:pt x="13645" y="5387"/>
                  </a:lnTo>
                  <a:cubicBezTo>
                    <a:pt x="13668" y="5418"/>
                    <a:pt x="13695" y="5421"/>
                    <a:pt x="13715" y="5369"/>
                  </a:cubicBezTo>
                  <a:cubicBezTo>
                    <a:pt x="13722" y="5351"/>
                    <a:pt x="13747" y="5150"/>
                    <a:pt x="13748" y="5163"/>
                  </a:cubicBezTo>
                  <a:cubicBezTo>
                    <a:pt x="13712" y="5060"/>
                    <a:pt x="13780" y="5042"/>
                    <a:pt x="13746" y="4925"/>
                  </a:cubicBezTo>
                  <a:cubicBezTo>
                    <a:pt x="13775" y="5027"/>
                    <a:pt x="13757" y="5155"/>
                    <a:pt x="13811" y="5155"/>
                  </a:cubicBezTo>
                  <a:lnTo>
                    <a:pt x="13811" y="5157"/>
                  </a:lnTo>
                  <a:cubicBezTo>
                    <a:pt x="13813" y="5153"/>
                    <a:pt x="13815" y="5160"/>
                    <a:pt x="13817" y="5168"/>
                  </a:cubicBezTo>
                  <a:cubicBezTo>
                    <a:pt x="13838" y="5154"/>
                    <a:pt x="13866" y="5176"/>
                    <a:pt x="13887" y="5155"/>
                  </a:cubicBezTo>
                  <a:cubicBezTo>
                    <a:pt x="13933" y="5109"/>
                    <a:pt x="13898" y="5001"/>
                    <a:pt x="13911" y="4957"/>
                  </a:cubicBezTo>
                  <a:cubicBezTo>
                    <a:pt x="13976" y="4744"/>
                    <a:pt x="14043" y="5005"/>
                    <a:pt x="14088" y="4645"/>
                  </a:cubicBezTo>
                  <a:cubicBezTo>
                    <a:pt x="14110" y="4468"/>
                    <a:pt x="14096" y="4094"/>
                    <a:pt x="14146" y="4016"/>
                  </a:cubicBezTo>
                  <a:cubicBezTo>
                    <a:pt x="14177" y="3967"/>
                    <a:pt x="14268" y="3900"/>
                    <a:pt x="14246" y="3752"/>
                  </a:cubicBezTo>
                  <a:cubicBezTo>
                    <a:pt x="14345" y="3568"/>
                    <a:pt x="14190" y="3377"/>
                    <a:pt x="14141" y="3343"/>
                  </a:cubicBezTo>
                  <a:cubicBezTo>
                    <a:pt x="14084" y="3307"/>
                    <a:pt x="14116" y="2911"/>
                    <a:pt x="14139" y="2793"/>
                  </a:cubicBezTo>
                  <a:cubicBezTo>
                    <a:pt x="14169" y="2644"/>
                    <a:pt x="14240" y="2542"/>
                    <a:pt x="14281" y="2498"/>
                  </a:cubicBezTo>
                  <a:cubicBezTo>
                    <a:pt x="14307" y="2469"/>
                    <a:pt x="14502" y="2112"/>
                    <a:pt x="14388" y="2057"/>
                  </a:cubicBezTo>
                  <a:cubicBezTo>
                    <a:pt x="14421" y="1952"/>
                    <a:pt x="14467" y="1720"/>
                    <a:pt x="14509" y="1792"/>
                  </a:cubicBezTo>
                  <a:cubicBezTo>
                    <a:pt x="14510" y="1787"/>
                    <a:pt x="14510" y="1780"/>
                    <a:pt x="14511" y="1774"/>
                  </a:cubicBezTo>
                  <a:close/>
                  <a:moveTo>
                    <a:pt x="12156" y="3971"/>
                  </a:moveTo>
                  <a:cubicBezTo>
                    <a:pt x="12125" y="4034"/>
                    <a:pt x="12081" y="4242"/>
                    <a:pt x="12068" y="4346"/>
                  </a:cubicBezTo>
                  <a:cubicBezTo>
                    <a:pt x="12059" y="4413"/>
                    <a:pt x="12066" y="4507"/>
                    <a:pt x="12055" y="4566"/>
                  </a:cubicBezTo>
                  <a:cubicBezTo>
                    <a:pt x="12042" y="4636"/>
                    <a:pt x="11998" y="4616"/>
                    <a:pt x="12016" y="4751"/>
                  </a:cubicBezTo>
                  <a:cubicBezTo>
                    <a:pt x="12035" y="4766"/>
                    <a:pt x="12056" y="4758"/>
                    <a:pt x="12071" y="4727"/>
                  </a:cubicBezTo>
                  <a:cubicBezTo>
                    <a:pt x="12074" y="4760"/>
                    <a:pt x="11962" y="4969"/>
                    <a:pt x="12008" y="4986"/>
                  </a:cubicBezTo>
                  <a:cubicBezTo>
                    <a:pt x="12071" y="4986"/>
                    <a:pt x="12043" y="4773"/>
                    <a:pt x="12052" y="5062"/>
                  </a:cubicBezTo>
                  <a:cubicBezTo>
                    <a:pt x="12048" y="5048"/>
                    <a:pt x="12046" y="5028"/>
                    <a:pt x="12047" y="5004"/>
                  </a:cubicBezTo>
                  <a:cubicBezTo>
                    <a:pt x="12001" y="4969"/>
                    <a:pt x="11924" y="4968"/>
                    <a:pt x="11880" y="5028"/>
                  </a:cubicBezTo>
                  <a:cubicBezTo>
                    <a:pt x="11866" y="5049"/>
                    <a:pt x="11752" y="5274"/>
                    <a:pt x="11821" y="5316"/>
                  </a:cubicBezTo>
                  <a:cubicBezTo>
                    <a:pt x="11785" y="5394"/>
                    <a:pt x="11752" y="5317"/>
                    <a:pt x="11715" y="5334"/>
                  </a:cubicBezTo>
                  <a:cubicBezTo>
                    <a:pt x="11627" y="5375"/>
                    <a:pt x="11696" y="5608"/>
                    <a:pt x="11645" y="5622"/>
                  </a:cubicBezTo>
                  <a:cubicBezTo>
                    <a:pt x="11653" y="5766"/>
                    <a:pt x="11690" y="5775"/>
                    <a:pt x="11723" y="5783"/>
                  </a:cubicBezTo>
                  <a:cubicBezTo>
                    <a:pt x="11701" y="5853"/>
                    <a:pt x="11601" y="6149"/>
                    <a:pt x="11601" y="6171"/>
                  </a:cubicBezTo>
                  <a:cubicBezTo>
                    <a:pt x="11607" y="6173"/>
                    <a:pt x="11614" y="6175"/>
                    <a:pt x="11620" y="6177"/>
                  </a:cubicBezTo>
                  <a:cubicBezTo>
                    <a:pt x="11609" y="6253"/>
                    <a:pt x="11618" y="6304"/>
                    <a:pt x="11629" y="6338"/>
                  </a:cubicBezTo>
                  <a:cubicBezTo>
                    <a:pt x="11633" y="6340"/>
                    <a:pt x="11637" y="6340"/>
                    <a:pt x="11642" y="6338"/>
                  </a:cubicBezTo>
                  <a:cubicBezTo>
                    <a:pt x="11642" y="6344"/>
                    <a:pt x="11643" y="6348"/>
                    <a:pt x="11644" y="6351"/>
                  </a:cubicBezTo>
                  <a:cubicBezTo>
                    <a:pt x="11645" y="6344"/>
                    <a:pt x="11648" y="6340"/>
                    <a:pt x="11650" y="6338"/>
                  </a:cubicBezTo>
                  <a:cubicBezTo>
                    <a:pt x="11650" y="6366"/>
                    <a:pt x="11650" y="6394"/>
                    <a:pt x="11649" y="6422"/>
                  </a:cubicBezTo>
                  <a:cubicBezTo>
                    <a:pt x="11732" y="6423"/>
                    <a:pt x="11806" y="6313"/>
                    <a:pt x="11884" y="6224"/>
                  </a:cubicBezTo>
                  <a:cubicBezTo>
                    <a:pt x="11980" y="6119"/>
                    <a:pt x="12099" y="6001"/>
                    <a:pt x="12025" y="5482"/>
                  </a:cubicBezTo>
                  <a:cubicBezTo>
                    <a:pt x="12100" y="5432"/>
                    <a:pt x="12104" y="5238"/>
                    <a:pt x="12056" y="5075"/>
                  </a:cubicBezTo>
                  <a:cubicBezTo>
                    <a:pt x="12059" y="5086"/>
                    <a:pt x="12064" y="5091"/>
                    <a:pt x="12068" y="5086"/>
                  </a:cubicBezTo>
                  <a:cubicBezTo>
                    <a:pt x="12074" y="5055"/>
                    <a:pt x="12079" y="5019"/>
                    <a:pt x="12083" y="4986"/>
                  </a:cubicBezTo>
                  <a:lnTo>
                    <a:pt x="12083" y="4986"/>
                  </a:lnTo>
                  <a:cubicBezTo>
                    <a:pt x="12108" y="5123"/>
                    <a:pt x="12117" y="4980"/>
                    <a:pt x="12093" y="4957"/>
                  </a:cubicBezTo>
                  <a:cubicBezTo>
                    <a:pt x="12084" y="4819"/>
                    <a:pt x="12142" y="4956"/>
                    <a:pt x="12145" y="4972"/>
                  </a:cubicBezTo>
                  <a:cubicBezTo>
                    <a:pt x="12163" y="5074"/>
                    <a:pt x="12060" y="5288"/>
                    <a:pt x="12123" y="5316"/>
                  </a:cubicBezTo>
                  <a:cubicBezTo>
                    <a:pt x="12123" y="5290"/>
                    <a:pt x="12123" y="5263"/>
                    <a:pt x="12125" y="5239"/>
                  </a:cubicBezTo>
                  <a:cubicBezTo>
                    <a:pt x="12144" y="5287"/>
                    <a:pt x="12164" y="5291"/>
                    <a:pt x="12180" y="5239"/>
                  </a:cubicBezTo>
                  <a:cubicBezTo>
                    <a:pt x="12191" y="5262"/>
                    <a:pt x="12201" y="5263"/>
                    <a:pt x="12211" y="5239"/>
                  </a:cubicBezTo>
                  <a:cubicBezTo>
                    <a:pt x="12223" y="5258"/>
                    <a:pt x="12262" y="5264"/>
                    <a:pt x="12276" y="5210"/>
                  </a:cubicBezTo>
                  <a:cubicBezTo>
                    <a:pt x="12230" y="5382"/>
                    <a:pt x="12257" y="5520"/>
                    <a:pt x="12305" y="5493"/>
                  </a:cubicBezTo>
                  <a:cubicBezTo>
                    <a:pt x="12305" y="5484"/>
                    <a:pt x="12307" y="5477"/>
                    <a:pt x="12309" y="5474"/>
                  </a:cubicBezTo>
                  <a:cubicBezTo>
                    <a:pt x="12307" y="5455"/>
                    <a:pt x="12283" y="5720"/>
                    <a:pt x="12281" y="5728"/>
                  </a:cubicBezTo>
                  <a:cubicBezTo>
                    <a:pt x="12269" y="5780"/>
                    <a:pt x="12211" y="5759"/>
                    <a:pt x="12194" y="5754"/>
                  </a:cubicBezTo>
                  <a:cubicBezTo>
                    <a:pt x="12098" y="5734"/>
                    <a:pt x="12216" y="5887"/>
                    <a:pt x="12174" y="6074"/>
                  </a:cubicBezTo>
                  <a:cubicBezTo>
                    <a:pt x="12155" y="6157"/>
                    <a:pt x="12090" y="6167"/>
                    <a:pt x="12083" y="6248"/>
                  </a:cubicBezTo>
                  <a:cubicBezTo>
                    <a:pt x="12073" y="6347"/>
                    <a:pt x="12098" y="6375"/>
                    <a:pt x="12116" y="6354"/>
                  </a:cubicBezTo>
                  <a:cubicBezTo>
                    <a:pt x="12143" y="6320"/>
                    <a:pt x="12182" y="6351"/>
                    <a:pt x="12212" y="6346"/>
                  </a:cubicBezTo>
                  <a:cubicBezTo>
                    <a:pt x="12216" y="6495"/>
                    <a:pt x="12270" y="6418"/>
                    <a:pt x="12300" y="6380"/>
                  </a:cubicBezTo>
                  <a:cubicBezTo>
                    <a:pt x="12256" y="6598"/>
                    <a:pt x="12198" y="6391"/>
                    <a:pt x="12157" y="6547"/>
                  </a:cubicBezTo>
                  <a:cubicBezTo>
                    <a:pt x="12133" y="6591"/>
                    <a:pt x="12127" y="6665"/>
                    <a:pt x="12105" y="6710"/>
                  </a:cubicBezTo>
                  <a:cubicBezTo>
                    <a:pt x="12076" y="6771"/>
                    <a:pt x="12025" y="6815"/>
                    <a:pt x="12002" y="6898"/>
                  </a:cubicBezTo>
                  <a:cubicBezTo>
                    <a:pt x="12060" y="6988"/>
                    <a:pt x="12100" y="6780"/>
                    <a:pt x="12159" y="6816"/>
                  </a:cubicBezTo>
                  <a:cubicBezTo>
                    <a:pt x="12232" y="6862"/>
                    <a:pt x="12264" y="6525"/>
                    <a:pt x="12342" y="6760"/>
                  </a:cubicBezTo>
                  <a:cubicBezTo>
                    <a:pt x="12385" y="6568"/>
                    <a:pt x="12712" y="6722"/>
                    <a:pt x="12706" y="6475"/>
                  </a:cubicBezTo>
                  <a:cubicBezTo>
                    <a:pt x="12705" y="6427"/>
                    <a:pt x="12629" y="6417"/>
                    <a:pt x="12619" y="6412"/>
                  </a:cubicBezTo>
                  <a:cubicBezTo>
                    <a:pt x="12625" y="6409"/>
                    <a:pt x="12631" y="6401"/>
                    <a:pt x="12637" y="6388"/>
                  </a:cubicBezTo>
                  <a:cubicBezTo>
                    <a:pt x="12666" y="6324"/>
                    <a:pt x="12764" y="6124"/>
                    <a:pt x="12717" y="5955"/>
                  </a:cubicBezTo>
                  <a:cubicBezTo>
                    <a:pt x="12706" y="5912"/>
                    <a:pt x="12591" y="5900"/>
                    <a:pt x="12591" y="5886"/>
                  </a:cubicBezTo>
                  <a:cubicBezTo>
                    <a:pt x="12585" y="5410"/>
                    <a:pt x="12474" y="5486"/>
                    <a:pt x="12437" y="5139"/>
                  </a:cubicBezTo>
                  <a:cubicBezTo>
                    <a:pt x="12418" y="4963"/>
                    <a:pt x="12404" y="4948"/>
                    <a:pt x="12360" y="4861"/>
                  </a:cubicBezTo>
                  <a:cubicBezTo>
                    <a:pt x="12356" y="4855"/>
                    <a:pt x="12307" y="4751"/>
                    <a:pt x="12320" y="4719"/>
                  </a:cubicBezTo>
                  <a:cubicBezTo>
                    <a:pt x="12337" y="4681"/>
                    <a:pt x="12451" y="4348"/>
                    <a:pt x="12408" y="4302"/>
                  </a:cubicBezTo>
                  <a:cubicBezTo>
                    <a:pt x="12376" y="4268"/>
                    <a:pt x="12260" y="4396"/>
                    <a:pt x="12239" y="4320"/>
                  </a:cubicBezTo>
                  <a:cubicBezTo>
                    <a:pt x="12201" y="4182"/>
                    <a:pt x="12332" y="4130"/>
                    <a:pt x="12313" y="4019"/>
                  </a:cubicBezTo>
                  <a:cubicBezTo>
                    <a:pt x="12296" y="3916"/>
                    <a:pt x="12238" y="4018"/>
                    <a:pt x="12220" y="4056"/>
                  </a:cubicBezTo>
                  <a:cubicBezTo>
                    <a:pt x="12203" y="4006"/>
                    <a:pt x="12181" y="3997"/>
                    <a:pt x="12158" y="3993"/>
                  </a:cubicBezTo>
                  <a:cubicBezTo>
                    <a:pt x="12157" y="3986"/>
                    <a:pt x="12156" y="3978"/>
                    <a:pt x="12156" y="3971"/>
                  </a:cubicBezTo>
                  <a:close/>
                  <a:moveTo>
                    <a:pt x="7425" y="7099"/>
                  </a:moveTo>
                  <a:cubicBezTo>
                    <a:pt x="7425" y="7099"/>
                    <a:pt x="7425" y="7101"/>
                    <a:pt x="7425" y="7101"/>
                  </a:cubicBezTo>
                  <a:lnTo>
                    <a:pt x="7425" y="7099"/>
                  </a:lnTo>
                  <a:close/>
                  <a:moveTo>
                    <a:pt x="4101" y="7318"/>
                  </a:moveTo>
                  <a:cubicBezTo>
                    <a:pt x="4151" y="7334"/>
                    <a:pt x="4170" y="7312"/>
                    <a:pt x="4178" y="7500"/>
                  </a:cubicBezTo>
                  <a:cubicBezTo>
                    <a:pt x="4184" y="7629"/>
                    <a:pt x="4210" y="7690"/>
                    <a:pt x="4242" y="7690"/>
                  </a:cubicBezTo>
                  <a:cubicBezTo>
                    <a:pt x="4261" y="7959"/>
                    <a:pt x="4092" y="7945"/>
                    <a:pt x="4052" y="7970"/>
                  </a:cubicBezTo>
                  <a:cubicBezTo>
                    <a:pt x="4004" y="8001"/>
                    <a:pt x="3992" y="7993"/>
                    <a:pt x="3960" y="7849"/>
                  </a:cubicBezTo>
                  <a:cubicBezTo>
                    <a:pt x="3989" y="7816"/>
                    <a:pt x="4013" y="7786"/>
                    <a:pt x="4034" y="7690"/>
                  </a:cubicBezTo>
                  <a:cubicBezTo>
                    <a:pt x="3910" y="7693"/>
                    <a:pt x="3804" y="7894"/>
                    <a:pt x="3683" y="7936"/>
                  </a:cubicBezTo>
                  <a:lnTo>
                    <a:pt x="3678" y="7822"/>
                  </a:lnTo>
                  <a:cubicBezTo>
                    <a:pt x="3668" y="7824"/>
                    <a:pt x="3658" y="7825"/>
                    <a:pt x="3648" y="7827"/>
                  </a:cubicBezTo>
                  <a:lnTo>
                    <a:pt x="3651" y="7822"/>
                  </a:lnTo>
                  <a:cubicBezTo>
                    <a:pt x="3694" y="7739"/>
                    <a:pt x="3738" y="7694"/>
                    <a:pt x="3785" y="7664"/>
                  </a:cubicBezTo>
                  <a:cubicBezTo>
                    <a:pt x="3812" y="7633"/>
                    <a:pt x="3840" y="7650"/>
                    <a:pt x="3867" y="7603"/>
                  </a:cubicBezTo>
                  <a:cubicBezTo>
                    <a:pt x="3898" y="7551"/>
                    <a:pt x="3920" y="7449"/>
                    <a:pt x="3954" y="7429"/>
                  </a:cubicBezTo>
                  <a:cubicBezTo>
                    <a:pt x="4002" y="7399"/>
                    <a:pt x="4053" y="7302"/>
                    <a:pt x="4101" y="7318"/>
                  </a:cubicBezTo>
                  <a:close/>
                  <a:moveTo>
                    <a:pt x="16272" y="8076"/>
                  </a:moveTo>
                  <a:cubicBezTo>
                    <a:pt x="16277" y="8175"/>
                    <a:pt x="16294" y="8211"/>
                    <a:pt x="16317" y="8253"/>
                  </a:cubicBezTo>
                  <a:cubicBezTo>
                    <a:pt x="16309" y="8272"/>
                    <a:pt x="16303" y="8302"/>
                    <a:pt x="16301" y="8337"/>
                  </a:cubicBezTo>
                  <a:cubicBezTo>
                    <a:pt x="16302" y="8343"/>
                    <a:pt x="16304" y="8349"/>
                    <a:pt x="16306" y="8353"/>
                  </a:cubicBezTo>
                  <a:lnTo>
                    <a:pt x="16306" y="8361"/>
                  </a:lnTo>
                  <a:cubicBezTo>
                    <a:pt x="16291" y="8377"/>
                    <a:pt x="16283" y="8419"/>
                    <a:pt x="16286" y="8477"/>
                  </a:cubicBezTo>
                  <a:cubicBezTo>
                    <a:pt x="16258" y="8442"/>
                    <a:pt x="16230" y="8489"/>
                    <a:pt x="16199" y="8464"/>
                  </a:cubicBezTo>
                  <a:lnTo>
                    <a:pt x="16198" y="8543"/>
                  </a:lnTo>
                  <a:cubicBezTo>
                    <a:pt x="16142" y="8558"/>
                    <a:pt x="16139" y="8642"/>
                    <a:pt x="16092" y="8506"/>
                  </a:cubicBezTo>
                  <a:cubicBezTo>
                    <a:pt x="16074" y="8456"/>
                    <a:pt x="16057" y="8404"/>
                    <a:pt x="16045" y="8329"/>
                  </a:cubicBezTo>
                  <a:lnTo>
                    <a:pt x="16046" y="8329"/>
                  </a:lnTo>
                  <a:cubicBezTo>
                    <a:pt x="16082" y="8282"/>
                    <a:pt x="16116" y="8226"/>
                    <a:pt x="16150" y="8195"/>
                  </a:cubicBezTo>
                  <a:cubicBezTo>
                    <a:pt x="16169" y="8177"/>
                    <a:pt x="16198" y="8190"/>
                    <a:pt x="16210" y="8179"/>
                  </a:cubicBezTo>
                  <a:cubicBezTo>
                    <a:pt x="16227" y="8186"/>
                    <a:pt x="16248" y="8089"/>
                    <a:pt x="16272" y="8076"/>
                  </a:cubicBezTo>
                  <a:close/>
                  <a:moveTo>
                    <a:pt x="17646" y="8113"/>
                  </a:moveTo>
                  <a:cubicBezTo>
                    <a:pt x="17666" y="8116"/>
                    <a:pt x="17686" y="8132"/>
                    <a:pt x="17708" y="8150"/>
                  </a:cubicBezTo>
                  <a:cubicBezTo>
                    <a:pt x="17736" y="8172"/>
                    <a:pt x="17769" y="8109"/>
                    <a:pt x="17795" y="8142"/>
                  </a:cubicBezTo>
                  <a:cubicBezTo>
                    <a:pt x="17874" y="8243"/>
                    <a:pt x="17814" y="8451"/>
                    <a:pt x="17856" y="8601"/>
                  </a:cubicBezTo>
                  <a:cubicBezTo>
                    <a:pt x="17821" y="8583"/>
                    <a:pt x="17617" y="8471"/>
                    <a:pt x="17675" y="8834"/>
                  </a:cubicBezTo>
                  <a:cubicBezTo>
                    <a:pt x="17594" y="8704"/>
                    <a:pt x="17585" y="9135"/>
                    <a:pt x="17687" y="9127"/>
                  </a:cubicBezTo>
                  <a:cubicBezTo>
                    <a:pt x="17691" y="9162"/>
                    <a:pt x="17767" y="9499"/>
                    <a:pt x="17772" y="9505"/>
                  </a:cubicBezTo>
                  <a:cubicBezTo>
                    <a:pt x="17800" y="9535"/>
                    <a:pt x="17833" y="9619"/>
                    <a:pt x="17861" y="9629"/>
                  </a:cubicBezTo>
                  <a:cubicBezTo>
                    <a:pt x="17879" y="9635"/>
                    <a:pt x="17909" y="9603"/>
                    <a:pt x="17921" y="9668"/>
                  </a:cubicBezTo>
                  <a:cubicBezTo>
                    <a:pt x="17924" y="9687"/>
                    <a:pt x="17902" y="9852"/>
                    <a:pt x="17917" y="9933"/>
                  </a:cubicBezTo>
                  <a:cubicBezTo>
                    <a:pt x="17925" y="10002"/>
                    <a:pt x="17949" y="10025"/>
                    <a:pt x="17960" y="10080"/>
                  </a:cubicBezTo>
                  <a:cubicBezTo>
                    <a:pt x="18010" y="10336"/>
                    <a:pt x="17982" y="10655"/>
                    <a:pt x="18088" y="10648"/>
                  </a:cubicBezTo>
                  <a:cubicBezTo>
                    <a:pt x="18013" y="10710"/>
                    <a:pt x="18110" y="10860"/>
                    <a:pt x="18126" y="10891"/>
                  </a:cubicBezTo>
                  <a:cubicBezTo>
                    <a:pt x="18177" y="10987"/>
                    <a:pt x="18150" y="11076"/>
                    <a:pt x="18183" y="11184"/>
                  </a:cubicBezTo>
                  <a:lnTo>
                    <a:pt x="18182" y="11184"/>
                  </a:lnTo>
                  <a:cubicBezTo>
                    <a:pt x="18179" y="11403"/>
                    <a:pt x="18215" y="11597"/>
                    <a:pt x="18263" y="11655"/>
                  </a:cubicBezTo>
                  <a:cubicBezTo>
                    <a:pt x="18195" y="11671"/>
                    <a:pt x="18134" y="11792"/>
                    <a:pt x="18064" y="11768"/>
                  </a:cubicBezTo>
                  <a:cubicBezTo>
                    <a:pt x="17980" y="11740"/>
                    <a:pt x="17912" y="11464"/>
                    <a:pt x="17831" y="11456"/>
                  </a:cubicBezTo>
                  <a:cubicBezTo>
                    <a:pt x="17833" y="11457"/>
                    <a:pt x="17834" y="11457"/>
                    <a:pt x="17829" y="11456"/>
                  </a:cubicBezTo>
                  <a:cubicBezTo>
                    <a:pt x="17756" y="11452"/>
                    <a:pt x="17770" y="11130"/>
                    <a:pt x="17704" y="11089"/>
                  </a:cubicBezTo>
                  <a:cubicBezTo>
                    <a:pt x="17703" y="11066"/>
                    <a:pt x="17702" y="11044"/>
                    <a:pt x="17701" y="11021"/>
                  </a:cubicBezTo>
                  <a:cubicBezTo>
                    <a:pt x="17752" y="10980"/>
                    <a:pt x="17724" y="10667"/>
                    <a:pt x="17714" y="10521"/>
                  </a:cubicBezTo>
                  <a:cubicBezTo>
                    <a:pt x="17737" y="10526"/>
                    <a:pt x="17760" y="10538"/>
                    <a:pt x="17780" y="10511"/>
                  </a:cubicBezTo>
                  <a:lnTo>
                    <a:pt x="17780" y="10529"/>
                  </a:lnTo>
                  <a:lnTo>
                    <a:pt x="17819" y="10514"/>
                  </a:lnTo>
                  <a:cubicBezTo>
                    <a:pt x="17797" y="10259"/>
                    <a:pt x="17712" y="10254"/>
                    <a:pt x="17665" y="10117"/>
                  </a:cubicBezTo>
                  <a:cubicBezTo>
                    <a:pt x="17609" y="9962"/>
                    <a:pt x="17557" y="9774"/>
                    <a:pt x="17500" y="9623"/>
                  </a:cubicBezTo>
                  <a:cubicBezTo>
                    <a:pt x="17473" y="9551"/>
                    <a:pt x="17429" y="9496"/>
                    <a:pt x="17407" y="9394"/>
                  </a:cubicBezTo>
                  <a:cubicBezTo>
                    <a:pt x="17393" y="9329"/>
                    <a:pt x="17400" y="9201"/>
                    <a:pt x="17389" y="9124"/>
                  </a:cubicBezTo>
                  <a:cubicBezTo>
                    <a:pt x="17371" y="8998"/>
                    <a:pt x="17329" y="8939"/>
                    <a:pt x="17300" y="8860"/>
                  </a:cubicBezTo>
                  <a:cubicBezTo>
                    <a:pt x="17296" y="8847"/>
                    <a:pt x="17325" y="8535"/>
                    <a:pt x="17320" y="8535"/>
                  </a:cubicBezTo>
                  <a:cubicBezTo>
                    <a:pt x="17373" y="8577"/>
                    <a:pt x="17419" y="8353"/>
                    <a:pt x="17469" y="8316"/>
                  </a:cubicBezTo>
                  <a:cubicBezTo>
                    <a:pt x="17510" y="8275"/>
                    <a:pt x="17544" y="8211"/>
                    <a:pt x="17584" y="8158"/>
                  </a:cubicBezTo>
                  <a:cubicBezTo>
                    <a:pt x="17605" y="8119"/>
                    <a:pt x="17626" y="8109"/>
                    <a:pt x="17646" y="8113"/>
                  </a:cubicBezTo>
                  <a:close/>
                  <a:moveTo>
                    <a:pt x="15736" y="8160"/>
                  </a:moveTo>
                  <a:lnTo>
                    <a:pt x="15740" y="8176"/>
                  </a:lnTo>
                  <a:cubicBezTo>
                    <a:pt x="15652" y="8346"/>
                    <a:pt x="15876" y="8330"/>
                    <a:pt x="15900" y="8379"/>
                  </a:cubicBezTo>
                  <a:cubicBezTo>
                    <a:pt x="15882" y="8418"/>
                    <a:pt x="15756" y="8619"/>
                    <a:pt x="15826" y="8652"/>
                  </a:cubicBezTo>
                  <a:cubicBezTo>
                    <a:pt x="15863" y="8667"/>
                    <a:pt x="15893" y="8694"/>
                    <a:pt x="15929" y="8728"/>
                  </a:cubicBezTo>
                  <a:cubicBezTo>
                    <a:pt x="15926" y="8793"/>
                    <a:pt x="15919" y="8850"/>
                    <a:pt x="15908" y="8895"/>
                  </a:cubicBezTo>
                  <a:cubicBezTo>
                    <a:pt x="16009" y="9134"/>
                    <a:pt x="16006" y="8860"/>
                    <a:pt x="16088" y="8834"/>
                  </a:cubicBezTo>
                  <a:cubicBezTo>
                    <a:pt x="16112" y="8826"/>
                    <a:pt x="16124" y="8754"/>
                    <a:pt x="16143" y="8747"/>
                  </a:cubicBezTo>
                  <a:cubicBezTo>
                    <a:pt x="16172" y="8735"/>
                    <a:pt x="16198" y="8871"/>
                    <a:pt x="16225" y="8718"/>
                  </a:cubicBezTo>
                  <a:cubicBezTo>
                    <a:pt x="16338" y="8884"/>
                    <a:pt x="16442" y="9018"/>
                    <a:pt x="16544" y="9256"/>
                  </a:cubicBezTo>
                  <a:cubicBezTo>
                    <a:pt x="16514" y="9470"/>
                    <a:pt x="16867" y="9535"/>
                    <a:pt x="16812" y="10012"/>
                  </a:cubicBezTo>
                  <a:cubicBezTo>
                    <a:pt x="16780" y="10296"/>
                    <a:pt x="16647" y="10143"/>
                    <a:pt x="16589" y="10173"/>
                  </a:cubicBezTo>
                  <a:cubicBezTo>
                    <a:pt x="16529" y="10203"/>
                    <a:pt x="16486" y="10179"/>
                    <a:pt x="16428" y="10131"/>
                  </a:cubicBezTo>
                  <a:cubicBezTo>
                    <a:pt x="16398" y="9987"/>
                    <a:pt x="16372" y="10106"/>
                    <a:pt x="16341" y="10067"/>
                  </a:cubicBezTo>
                  <a:cubicBezTo>
                    <a:pt x="16317" y="10038"/>
                    <a:pt x="16309" y="9916"/>
                    <a:pt x="16281" y="9896"/>
                  </a:cubicBezTo>
                  <a:cubicBezTo>
                    <a:pt x="16257" y="9879"/>
                    <a:pt x="16235" y="9915"/>
                    <a:pt x="16215" y="9901"/>
                  </a:cubicBezTo>
                  <a:cubicBezTo>
                    <a:pt x="16175" y="9752"/>
                    <a:pt x="16149" y="9821"/>
                    <a:pt x="16105" y="9830"/>
                  </a:cubicBezTo>
                  <a:cubicBezTo>
                    <a:pt x="16074" y="9835"/>
                    <a:pt x="16044" y="9803"/>
                    <a:pt x="16017" y="9803"/>
                  </a:cubicBezTo>
                  <a:cubicBezTo>
                    <a:pt x="15992" y="9803"/>
                    <a:pt x="15958" y="9829"/>
                    <a:pt x="15933" y="9851"/>
                  </a:cubicBezTo>
                  <a:cubicBezTo>
                    <a:pt x="15878" y="9900"/>
                    <a:pt x="15827" y="10106"/>
                    <a:pt x="15776" y="10141"/>
                  </a:cubicBezTo>
                  <a:cubicBezTo>
                    <a:pt x="15713" y="10185"/>
                    <a:pt x="15526" y="10078"/>
                    <a:pt x="15485" y="9914"/>
                  </a:cubicBezTo>
                  <a:cubicBezTo>
                    <a:pt x="15491" y="9884"/>
                    <a:pt x="15488" y="9850"/>
                    <a:pt x="15481" y="9824"/>
                  </a:cubicBezTo>
                  <a:cubicBezTo>
                    <a:pt x="15491" y="9719"/>
                    <a:pt x="15457" y="9625"/>
                    <a:pt x="15430" y="9589"/>
                  </a:cubicBezTo>
                  <a:cubicBezTo>
                    <a:pt x="15458" y="9525"/>
                    <a:pt x="15438" y="9432"/>
                    <a:pt x="15451" y="9373"/>
                  </a:cubicBezTo>
                  <a:cubicBezTo>
                    <a:pt x="15457" y="9261"/>
                    <a:pt x="15533" y="9311"/>
                    <a:pt x="15505" y="9135"/>
                  </a:cubicBezTo>
                  <a:cubicBezTo>
                    <a:pt x="15513" y="9005"/>
                    <a:pt x="15494" y="8739"/>
                    <a:pt x="15552" y="8747"/>
                  </a:cubicBezTo>
                  <a:cubicBezTo>
                    <a:pt x="15554" y="8732"/>
                    <a:pt x="15556" y="8718"/>
                    <a:pt x="15558" y="8704"/>
                  </a:cubicBezTo>
                  <a:cubicBezTo>
                    <a:pt x="15562" y="8709"/>
                    <a:pt x="15566" y="8721"/>
                    <a:pt x="15569" y="8733"/>
                  </a:cubicBezTo>
                  <a:cubicBezTo>
                    <a:pt x="15575" y="8704"/>
                    <a:pt x="15583" y="8698"/>
                    <a:pt x="15592" y="8710"/>
                  </a:cubicBezTo>
                  <a:cubicBezTo>
                    <a:pt x="15599" y="8613"/>
                    <a:pt x="15587" y="8526"/>
                    <a:pt x="15565" y="8493"/>
                  </a:cubicBezTo>
                  <a:cubicBezTo>
                    <a:pt x="15614" y="8379"/>
                    <a:pt x="15637" y="8125"/>
                    <a:pt x="15698" y="8197"/>
                  </a:cubicBezTo>
                  <a:lnTo>
                    <a:pt x="15699" y="8187"/>
                  </a:lnTo>
                  <a:cubicBezTo>
                    <a:pt x="15710" y="8194"/>
                    <a:pt x="15724" y="8183"/>
                    <a:pt x="15736" y="8160"/>
                  </a:cubicBezTo>
                  <a:close/>
                  <a:moveTo>
                    <a:pt x="4350" y="8258"/>
                  </a:moveTo>
                  <a:cubicBezTo>
                    <a:pt x="4372" y="8259"/>
                    <a:pt x="4639" y="8379"/>
                    <a:pt x="4551" y="8678"/>
                  </a:cubicBezTo>
                  <a:lnTo>
                    <a:pt x="4553" y="8691"/>
                  </a:lnTo>
                  <a:cubicBezTo>
                    <a:pt x="4548" y="8696"/>
                    <a:pt x="4544" y="8707"/>
                    <a:pt x="4541" y="8723"/>
                  </a:cubicBezTo>
                  <a:cubicBezTo>
                    <a:pt x="4515" y="8720"/>
                    <a:pt x="4513" y="8660"/>
                    <a:pt x="4501" y="8578"/>
                  </a:cubicBezTo>
                  <a:cubicBezTo>
                    <a:pt x="4481" y="8432"/>
                    <a:pt x="4429" y="8482"/>
                    <a:pt x="4396" y="8514"/>
                  </a:cubicBezTo>
                  <a:cubicBezTo>
                    <a:pt x="4458" y="8690"/>
                    <a:pt x="4368" y="8792"/>
                    <a:pt x="4342" y="8918"/>
                  </a:cubicBezTo>
                  <a:cubicBezTo>
                    <a:pt x="4318" y="9041"/>
                    <a:pt x="4311" y="9144"/>
                    <a:pt x="4273" y="9201"/>
                  </a:cubicBezTo>
                  <a:cubicBezTo>
                    <a:pt x="4288" y="9075"/>
                    <a:pt x="4292" y="8876"/>
                    <a:pt x="4246" y="8876"/>
                  </a:cubicBezTo>
                  <a:cubicBezTo>
                    <a:pt x="4263" y="8822"/>
                    <a:pt x="4276" y="8766"/>
                    <a:pt x="4282" y="8681"/>
                  </a:cubicBezTo>
                  <a:lnTo>
                    <a:pt x="4282" y="8704"/>
                  </a:lnTo>
                  <a:lnTo>
                    <a:pt x="4292" y="8704"/>
                  </a:lnTo>
                  <a:cubicBezTo>
                    <a:pt x="4317" y="8457"/>
                    <a:pt x="4282" y="8378"/>
                    <a:pt x="4225" y="8303"/>
                  </a:cubicBezTo>
                  <a:cubicBezTo>
                    <a:pt x="4235" y="8310"/>
                    <a:pt x="4245" y="8316"/>
                    <a:pt x="4255" y="8319"/>
                  </a:cubicBezTo>
                  <a:cubicBezTo>
                    <a:pt x="4288" y="8328"/>
                    <a:pt x="4320" y="8328"/>
                    <a:pt x="4354" y="8316"/>
                  </a:cubicBezTo>
                  <a:lnTo>
                    <a:pt x="4350" y="8258"/>
                  </a:lnTo>
                  <a:close/>
                  <a:moveTo>
                    <a:pt x="4133" y="8266"/>
                  </a:moveTo>
                  <a:cubicBezTo>
                    <a:pt x="4129" y="8272"/>
                    <a:pt x="4125" y="8280"/>
                    <a:pt x="4122" y="8290"/>
                  </a:cubicBezTo>
                  <a:cubicBezTo>
                    <a:pt x="4100" y="8347"/>
                    <a:pt x="4076" y="8423"/>
                    <a:pt x="4056" y="8496"/>
                  </a:cubicBezTo>
                  <a:lnTo>
                    <a:pt x="4046" y="8453"/>
                  </a:lnTo>
                  <a:cubicBezTo>
                    <a:pt x="3984" y="8576"/>
                    <a:pt x="3936" y="8747"/>
                    <a:pt x="3876" y="8871"/>
                  </a:cubicBezTo>
                  <a:cubicBezTo>
                    <a:pt x="3844" y="8939"/>
                    <a:pt x="3826" y="9137"/>
                    <a:pt x="3818" y="9272"/>
                  </a:cubicBezTo>
                  <a:cubicBezTo>
                    <a:pt x="3809" y="9449"/>
                    <a:pt x="3710" y="9778"/>
                    <a:pt x="3663" y="9782"/>
                  </a:cubicBezTo>
                  <a:cubicBezTo>
                    <a:pt x="3641" y="9549"/>
                    <a:pt x="3734" y="9223"/>
                    <a:pt x="3774" y="9077"/>
                  </a:cubicBezTo>
                  <a:cubicBezTo>
                    <a:pt x="3823" y="8893"/>
                    <a:pt x="3917" y="8704"/>
                    <a:pt x="3948" y="8469"/>
                  </a:cubicBezTo>
                  <a:cubicBezTo>
                    <a:pt x="3944" y="8463"/>
                    <a:pt x="3939" y="8457"/>
                    <a:pt x="3935" y="8451"/>
                  </a:cubicBezTo>
                  <a:cubicBezTo>
                    <a:pt x="3940" y="8447"/>
                    <a:pt x="3946" y="8437"/>
                    <a:pt x="3951" y="8424"/>
                  </a:cubicBezTo>
                  <a:lnTo>
                    <a:pt x="3954" y="8578"/>
                  </a:lnTo>
                  <a:cubicBezTo>
                    <a:pt x="3980" y="8488"/>
                    <a:pt x="4027" y="8404"/>
                    <a:pt x="4043" y="8282"/>
                  </a:cubicBezTo>
                  <a:cubicBezTo>
                    <a:pt x="4049" y="8292"/>
                    <a:pt x="4056" y="8302"/>
                    <a:pt x="4064" y="8313"/>
                  </a:cubicBezTo>
                  <a:cubicBezTo>
                    <a:pt x="4079" y="8302"/>
                    <a:pt x="4112" y="8304"/>
                    <a:pt x="4133" y="8266"/>
                  </a:cubicBezTo>
                  <a:close/>
                  <a:moveTo>
                    <a:pt x="13519" y="9381"/>
                  </a:moveTo>
                  <a:cubicBezTo>
                    <a:pt x="13516" y="9383"/>
                    <a:pt x="13447" y="9539"/>
                    <a:pt x="13444" y="9550"/>
                  </a:cubicBezTo>
                  <a:cubicBezTo>
                    <a:pt x="13413" y="9670"/>
                    <a:pt x="13479" y="9931"/>
                    <a:pt x="13500" y="9980"/>
                  </a:cubicBezTo>
                  <a:cubicBezTo>
                    <a:pt x="13518" y="9903"/>
                    <a:pt x="13511" y="9826"/>
                    <a:pt x="13523" y="9753"/>
                  </a:cubicBezTo>
                  <a:cubicBezTo>
                    <a:pt x="13543" y="9625"/>
                    <a:pt x="13524" y="9525"/>
                    <a:pt x="13519" y="9381"/>
                  </a:cubicBezTo>
                  <a:close/>
                  <a:moveTo>
                    <a:pt x="13513" y="10144"/>
                  </a:moveTo>
                  <a:cubicBezTo>
                    <a:pt x="13475" y="10112"/>
                    <a:pt x="13454" y="10294"/>
                    <a:pt x="13412" y="10260"/>
                  </a:cubicBezTo>
                  <a:cubicBezTo>
                    <a:pt x="13406" y="10254"/>
                    <a:pt x="13400" y="10248"/>
                    <a:pt x="13394" y="10242"/>
                  </a:cubicBezTo>
                  <a:cubicBezTo>
                    <a:pt x="13388" y="10236"/>
                    <a:pt x="13428" y="10520"/>
                    <a:pt x="13428" y="10514"/>
                  </a:cubicBezTo>
                  <a:cubicBezTo>
                    <a:pt x="13435" y="10638"/>
                    <a:pt x="13411" y="11033"/>
                    <a:pt x="13471" y="10963"/>
                  </a:cubicBezTo>
                  <a:cubicBezTo>
                    <a:pt x="13487" y="11005"/>
                    <a:pt x="13493" y="10959"/>
                    <a:pt x="13493" y="10878"/>
                  </a:cubicBezTo>
                  <a:cubicBezTo>
                    <a:pt x="13589" y="11020"/>
                    <a:pt x="13527" y="10600"/>
                    <a:pt x="13550" y="10469"/>
                  </a:cubicBezTo>
                  <a:cubicBezTo>
                    <a:pt x="13548" y="10366"/>
                    <a:pt x="13576" y="10196"/>
                    <a:pt x="13513" y="10144"/>
                  </a:cubicBezTo>
                  <a:close/>
                  <a:moveTo>
                    <a:pt x="18067" y="14370"/>
                  </a:moveTo>
                  <a:cubicBezTo>
                    <a:pt x="18082" y="14430"/>
                    <a:pt x="18097" y="14507"/>
                    <a:pt x="18114" y="14555"/>
                  </a:cubicBezTo>
                  <a:cubicBezTo>
                    <a:pt x="18181" y="14728"/>
                    <a:pt x="18232" y="15180"/>
                    <a:pt x="18308" y="15268"/>
                  </a:cubicBezTo>
                  <a:cubicBezTo>
                    <a:pt x="18364" y="15331"/>
                    <a:pt x="18383" y="15323"/>
                    <a:pt x="18428" y="15455"/>
                  </a:cubicBezTo>
                  <a:cubicBezTo>
                    <a:pt x="18452" y="15524"/>
                    <a:pt x="18480" y="15543"/>
                    <a:pt x="18507" y="15579"/>
                  </a:cubicBezTo>
                  <a:cubicBezTo>
                    <a:pt x="18533" y="15615"/>
                    <a:pt x="18551" y="15687"/>
                    <a:pt x="18580" y="15714"/>
                  </a:cubicBezTo>
                  <a:cubicBezTo>
                    <a:pt x="18664" y="15794"/>
                    <a:pt x="18745" y="15776"/>
                    <a:pt x="18832" y="15719"/>
                  </a:cubicBezTo>
                  <a:cubicBezTo>
                    <a:pt x="18834" y="15734"/>
                    <a:pt x="18832" y="15749"/>
                    <a:pt x="18828" y="15762"/>
                  </a:cubicBezTo>
                  <a:cubicBezTo>
                    <a:pt x="18787" y="15980"/>
                    <a:pt x="18700" y="16510"/>
                    <a:pt x="18628" y="16557"/>
                  </a:cubicBezTo>
                  <a:cubicBezTo>
                    <a:pt x="18582" y="16584"/>
                    <a:pt x="18540" y="16480"/>
                    <a:pt x="18498" y="16480"/>
                  </a:cubicBezTo>
                  <a:cubicBezTo>
                    <a:pt x="18471" y="16480"/>
                    <a:pt x="18460" y="16611"/>
                    <a:pt x="18430" y="16615"/>
                  </a:cubicBezTo>
                  <a:cubicBezTo>
                    <a:pt x="18426" y="16561"/>
                    <a:pt x="18417" y="16520"/>
                    <a:pt x="18404" y="16496"/>
                  </a:cubicBezTo>
                  <a:cubicBezTo>
                    <a:pt x="18412" y="16360"/>
                    <a:pt x="18404" y="16049"/>
                    <a:pt x="18380" y="15923"/>
                  </a:cubicBezTo>
                  <a:cubicBezTo>
                    <a:pt x="18313" y="15582"/>
                    <a:pt x="18239" y="15997"/>
                    <a:pt x="18267" y="16300"/>
                  </a:cubicBezTo>
                  <a:cubicBezTo>
                    <a:pt x="18245" y="16166"/>
                    <a:pt x="18211" y="16073"/>
                    <a:pt x="18192" y="15952"/>
                  </a:cubicBezTo>
                  <a:cubicBezTo>
                    <a:pt x="18177" y="15854"/>
                    <a:pt x="18178" y="15704"/>
                    <a:pt x="18151" y="15608"/>
                  </a:cubicBezTo>
                  <a:cubicBezTo>
                    <a:pt x="18125" y="15514"/>
                    <a:pt x="18088" y="15488"/>
                    <a:pt x="18059" y="15416"/>
                  </a:cubicBezTo>
                  <a:cubicBezTo>
                    <a:pt x="18013" y="15299"/>
                    <a:pt x="17973" y="15107"/>
                    <a:pt x="17933" y="14959"/>
                  </a:cubicBezTo>
                  <a:lnTo>
                    <a:pt x="17948" y="14959"/>
                  </a:lnTo>
                  <a:cubicBezTo>
                    <a:pt x="17926" y="14815"/>
                    <a:pt x="17900" y="14661"/>
                    <a:pt x="17866" y="14557"/>
                  </a:cubicBezTo>
                  <a:cubicBezTo>
                    <a:pt x="17886" y="14556"/>
                    <a:pt x="17922" y="14452"/>
                    <a:pt x="17927" y="14452"/>
                  </a:cubicBezTo>
                  <a:cubicBezTo>
                    <a:pt x="17960" y="14438"/>
                    <a:pt x="18042" y="14433"/>
                    <a:pt x="18067" y="14370"/>
                  </a:cubicBezTo>
                  <a:close/>
                  <a:moveTo>
                    <a:pt x="16397" y="15220"/>
                  </a:moveTo>
                  <a:cubicBezTo>
                    <a:pt x="16498" y="15175"/>
                    <a:pt x="16548" y="15748"/>
                    <a:pt x="16620" y="15957"/>
                  </a:cubicBezTo>
                  <a:cubicBezTo>
                    <a:pt x="16647" y="16039"/>
                    <a:pt x="16696" y="16184"/>
                    <a:pt x="16716" y="16306"/>
                  </a:cubicBezTo>
                  <a:cubicBezTo>
                    <a:pt x="16719" y="16337"/>
                    <a:pt x="16714" y="16411"/>
                    <a:pt x="16717" y="16432"/>
                  </a:cubicBezTo>
                  <a:cubicBezTo>
                    <a:pt x="16717" y="16616"/>
                    <a:pt x="16792" y="16694"/>
                    <a:pt x="16823" y="16749"/>
                  </a:cubicBezTo>
                  <a:cubicBezTo>
                    <a:pt x="16868" y="16809"/>
                    <a:pt x="16952" y="17129"/>
                    <a:pt x="16966" y="17338"/>
                  </a:cubicBezTo>
                  <a:cubicBezTo>
                    <a:pt x="16987" y="17651"/>
                    <a:pt x="16986" y="17888"/>
                    <a:pt x="17057" y="18123"/>
                  </a:cubicBezTo>
                  <a:cubicBezTo>
                    <a:pt x="17113" y="18365"/>
                    <a:pt x="17209" y="18362"/>
                    <a:pt x="17258" y="18648"/>
                  </a:cubicBezTo>
                  <a:cubicBezTo>
                    <a:pt x="17268" y="18707"/>
                    <a:pt x="17266" y="18775"/>
                    <a:pt x="17277" y="18833"/>
                  </a:cubicBezTo>
                  <a:cubicBezTo>
                    <a:pt x="17334" y="19175"/>
                    <a:pt x="17426" y="19390"/>
                    <a:pt x="17492" y="19689"/>
                  </a:cubicBezTo>
                  <a:cubicBezTo>
                    <a:pt x="17490" y="19692"/>
                    <a:pt x="17489" y="19694"/>
                    <a:pt x="17487" y="19697"/>
                  </a:cubicBezTo>
                  <a:lnTo>
                    <a:pt x="17487" y="19702"/>
                  </a:lnTo>
                  <a:cubicBezTo>
                    <a:pt x="17494" y="19740"/>
                    <a:pt x="17503" y="19790"/>
                    <a:pt x="17508" y="19834"/>
                  </a:cubicBezTo>
                  <a:lnTo>
                    <a:pt x="17511" y="19840"/>
                  </a:lnTo>
                  <a:cubicBezTo>
                    <a:pt x="17497" y="20184"/>
                    <a:pt x="17586" y="20668"/>
                    <a:pt x="17615" y="21012"/>
                  </a:cubicBezTo>
                  <a:lnTo>
                    <a:pt x="17610" y="21002"/>
                  </a:lnTo>
                  <a:cubicBezTo>
                    <a:pt x="17579" y="20961"/>
                    <a:pt x="17577" y="20856"/>
                    <a:pt x="17549" y="20788"/>
                  </a:cubicBezTo>
                  <a:cubicBezTo>
                    <a:pt x="17521" y="20717"/>
                    <a:pt x="17493" y="20671"/>
                    <a:pt x="17468" y="20579"/>
                  </a:cubicBezTo>
                  <a:cubicBezTo>
                    <a:pt x="17421" y="20432"/>
                    <a:pt x="17375" y="20324"/>
                    <a:pt x="17318" y="20249"/>
                  </a:cubicBezTo>
                  <a:cubicBezTo>
                    <a:pt x="17318" y="20260"/>
                    <a:pt x="17317" y="20272"/>
                    <a:pt x="17316" y="20283"/>
                  </a:cubicBezTo>
                  <a:lnTo>
                    <a:pt x="17316" y="20283"/>
                  </a:lnTo>
                  <a:cubicBezTo>
                    <a:pt x="17315" y="20270"/>
                    <a:pt x="17313" y="20260"/>
                    <a:pt x="17310" y="20254"/>
                  </a:cubicBezTo>
                  <a:cubicBezTo>
                    <a:pt x="17308" y="20264"/>
                    <a:pt x="17307" y="20274"/>
                    <a:pt x="17305" y="20283"/>
                  </a:cubicBezTo>
                  <a:cubicBezTo>
                    <a:pt x="17280" y="20169"/>
                    <a:pt x="17229" y="20089"/>
                    <a:pt x="17208" y="19969"/>
                  </a:cubicBezTo>
                  <a:cubicBezTo>
                    <a:pt x="17141" y="19586"/>
                    <a:pt x="17147" y="19245"/>
                    <a:pt x="17039" y="18981"/>
                  </a:cubicBezTo>
                  <a:cubicBezTo>
                    <a:pt x="16999" y="18839"/>
                    <a:pt x="16938" y="18817"/>
                    <a:pt x="16910" y="18622"/>
                  </a:cubicBezTo>
                  <a:cubicBezTo>
                    <a:pt x="16884" y="18435"/>
                    <a:pt x="16869" y="18215"/>
                    <a:pt x="16858" y="17999"/>
                  </a:cubicBezTo>
                  <a:lnTo>
                    <a:pt x="16878" y="18001"/>
                  </a:lnTo>
                  <a:cubicBezTo>
                    <a:pt x="16877" y="17860"/>
                    <a:pt x="16780" y="17401"/>
                    <a:pt x="16754" y="17323"/>
                  </a:cubicBezTo>
                  <a:cubicBezTo>
                    <a:pt x="16706" y="17240"/>
                    <a:pt x="16652" y="17136"/>
                    <a:pt x="16626" y="16950"/>
                  </a:cubicBezTo>
                  <a:lnTo>
                    <a:pt x="16610" y="16966"/>
                  </a:lnTo>
                  <a:cubicBezTo>
                    <a:pt x="16605" y="16921"/>
                    <a:pt x="16601" y="16875"/>
                    <a:pt x="16598" y="16829"/>
                  </a:cubicBezTo>
                  <a:cubicBezTo>
                    <a:pt x="16618" y="16826"/>
                    <a:pt x="16638" y="16822"/>
                    <a:pt x="16658" y="16818"/>
                  </a:cubicBezTo>
                  <a:cubicBezTo>
                    <a:pt x="16600" y="16562"/>
                    <a:pt x="16526" y="16441"/>
                    <a:pt x="16471" y="16137"/>
                  </a:cubicBezTo>
                  <a:cubicBezTo>
                    <a:pt x="16438" y="15954"/>
                    <a:pt x="16396" y="15813"/>
                    <a:pt x="16369" y="15614"/>
                  </a:cubicBezTo>
                  <a:cubicBezTo>
                    <a:pt x="16352" y="15489"/>
                    <a:pt x="16348" y="15390"/>
                    <a:pt x="16318" y="15291"/>
                  </a:cubicBezTo>
                  <a:cubicBezTo>
                    <a:pt x="16335" y="15326"/>
                    <a:pt x="16356" y="15342"/>
                    <a:pt x="16375" y="15347"/>
                  </a:cubicBezTo>
                  <a:cubicBezTo>
                    <a:pt x="16384" y="15309"/>
                    <a:pt x="16391" y="15266"/>
                    <a:pt x="16397" y="15220"/>
                  </a:cubicBezTo>
                  <a:close/>
                  <a:moveTo>
                    <a:pt x="3388" y="16905"/>
                  </a:moveTo>
                  <a:cubicBezTo>
                    <a:pt x="3293" y="16918"/>
                    <a:pt x="3195" y="17001"/>
                    <a:pt x="3142" y="17080"/>
                  </a:cubicBezTo>
                  <a:cubicBezTo>
                    <a:pt x="3119" y="17114"/>
                    <a:pt x="3092" y="17157"/>
                    <a:pt x="3072" y="17214"/>
                  </a:cubicBezTo>
                  <a:cubicBezTo>
                    <a:pt x="3063" y="17238"/>
                    <a:pt x="3063" y="17324"/>
                    <a:pt x="3061" y="17328"/>
                  </a:cubicBezTo>
                  <a:cubicBezTo>
                    <a:pt x="3039" y="17381"/>
                    <a:pt x="3009" y="17369"/>
                    <a:pt x="2995" y="17465"/>
                  </a:cubicBezTo>
                  <a:cubicBezTo>
                    <a:pt x="3011" y="17430"/>
                    <a:pt x="3029" y="17461"/>
                    <a:pt x="3036" y="17460"/>
                  </a:cubicBezTo>
                  <a:cubicBezTo>
                    <a:pt x="3039" y="17464"/>
                    <a:pt x="3042" y="17474"/>
                    <a:pt x="3043" y="17489"/>
                  </a:cubicBezTo>
                  <a:cubicBezTo>
                    <a:pt x="3071" y="17475"/>
                    <a:pt x="3094" y="17412"/>
                    <a:pt x="3106" y="17312"/>
                  </a:cubicBezTo>
                  <a:cubicBezTo>
                    <a:pt x="3156" y="17345"/>
                    <a:pt x="3341" y="16859"/>
                    <a:pt x="3375" y="17159"/>
                  </a:cubicBezTo>
                  <a:cubicBezTo>
                    <a:pt x="3362" y="17228"/>
                    <a:pt x="3337" y="17242"/>
                    <a:pt x="3317" y="17235"/>
                  </a:cubicBezTo>
                  <a:cubicBezTo>
                    <a:pt x="3363" y="17345"/>
                    <a:pt x="3411" y="17303"/>
                    <a:pt x="3457" y="17346"/>
                  </a:cubicBezTo>
                  <a:cubicBezTo>
                    <a:pt x="3494" y="17283"/>
                    <a:pt x="3533" y="17466"/>
                    <a:pt x="3570" y="17510"/>
                  </a:cubicBezTo>
                  <a:cubicBezTo>
                    <a:pt x="3602" y="17547"/>
                    <a:pt x="3636" y="17516"/>
                    <a:pt x="3668" y="17547"/>
                  </a:cubicBezTo>
                  <a:cubicBezTo>
                    <a:pt x="3709" y="17587"/>
                    <a:pt x="3688" y="17694"/>
                    <a:pt x="3706" y="17795"/>
                  </a:cubicBezTo>
                  <a:cubicBezTo>
                    <a:pt x="3752" y="18055"/>
                    <a:pt x="3927" y="17789"/>
                    <a:pt x="3756" y="18234"/>
                  </a:cubicBezTo>
                  <a:cubicBezTo>
                    <a:pt x="3813" y="18222"/>
                    <a:pt x="3870" y="18191"/>
                    <a:pt x="3927" y="18191"/>
                  </a:cubicBezTo>
                  <a:cubicBezTo>
                    <a:pt x="3980" y="18191"/>
                    <a:pt x="4124" y="18324"/>
                    <a:pt x="4163" y="18128"/>
                  </a:cubicBezTo>
                  <a:cubicBezTo>
                    <a:pt x="4186" y="18010"/>
                    <a:pt x="4013" y="17879"/>
                    <a:pt x="4013" y="17872"/>
                  </a:cubicBezTo>
                  <a:cubicBezTo>
                    <a:pt x="4030" y="17797"/>
                    <a:pt x="4028" y="17742"/>
                    <a:pt x="3998" y="17742"/>
                  </a:cubicBezTo>
                  <a:cubicBezTo>
                    <a:pt x="3960" y="17742"/>
                    <a:pt x="3928" y="17660"/>
                    <a:pt x="3893" y="17608"/>
                  </a:cubicBezTo>
                  <a:cubicBezTo>
                    <a:pt x="3829" y="17510"/>
                    <a:pt x="3766" y="17262"/>
                    <a:pt x="3698" y="17238"/>
                  </a:cubicBezTo>
                  <a:cubicBezTo>
                    <a:pt x="3667" y="17229"/>
                    <a:pt x="3639" y="17258"/>
                    <a:pt x="3617" y="17148"/>
                  </a:cubicBezTo>
                  <a:cubicBezTo>
                    <a:pt x="3576" y="16947"/>
                    <a:pt x="3483" y="16892"/>
                    <a:pt x="3388" y="16905"/>
                  </a:cubicBezTo>
                  <a:close/>
                  <a:moveTo>
                    <a:pt x="4319" y="18086"/>
                  </a:moveTo>
                  <a:cubicBezTo>
                    <a:pt x="4274" y="18094"/>
                    <a:pt x="4229" y="18189"/>
                    <a:pt x="4191" y="18276"/>
                  </a:cubicBezTo>
                  <a:lnTo>
                    <a:pt x="4297" y="18421"/>
                  </a:lnTo>
                  <a:cubicBezTo>
                    <a:pt x="4292" y="18509"/>
                    <a:pt x="4291" y="18590"/>
                    <a:pt x="4302" y="18670"/>
                  </a:cubicBezTo>
                  <a:cubicBezTo>
                    <a:pt x="4264" y="18704"/>
                    <a:pt x="4226" y="18677"/>
                    <a:pt x="4189" y="18638"/>
                  </a:cubicBezTo>
                  <a:cubicBezTo>
                    <a:pt x="4158" y="18607"/>
                    <a:pt x="4025" y="18626"/>
                    <a:pt x="4087" y="18865"/>
                  </a:cubicBezTo>
                  <a:cubicBezTo>
                    <a:pt x="4136" y="19054"/>
                    <a:pt x="4196" y="18890"/>
                    <a:pt x="4247" y="18963"/>
                  </a:cubicBezTo>
                  <a:cubicBezTo>
                    <a:pt x="4278" y="18970"/>
                    <a:pt x="4324" y="18921"/>
                    <a:pt x="4356" y="18934"/>
                  </a:cubicBezTo>
                  <a:cubicBezTo>
                    <a:pt x="4356" y="19051"/>
                    <a:pt x="4376" y="19149"/>
                    <a:pt x="4402" y="19190"/>
                  </a:cubicBezTo>
                  <a:lnTo>
                    <a:pt x="4414" y="19142"/>
                  </a:lnTo>
                  <a:lnTo>
                    <a:pt x="4426" y="19155"/>
                  </a:lnTo>
                  <a:cubicBezTo>
                    <a:pt x="4436" y="19109"/>
                    <a:pt x="4484" y="18856"/>
                    <a:pt x="4497" y="18852"/>
                  </a:cubicBezTo>
                  <a:cubicBezTo>
                    <a:pt x="4525" y="19026"/>
                    <a:pt x="4638" y="18846"/>
                    <a:pt x="4688" y="18854"/>
                  </a:cubicBezTo>
                  <a:cubicBezTo>
                    <a:pt x="4727" y="18867"/>
                    <a:pt x="4768" y="18987"/>
                    <a:pt x="4794" y="18762"/>
                  </a:cubicBezTo>
                  <a:cubicBezTo>
                    <a:pt x="4824" y="18498"/>
                    <a:pt x="4735" y="18500"/>
                    <a:pt x="4698" y="18437"/>
                  </a:cubicBezTo>
                  <a:cubicBezTo>
                    <a:pt x="4657" y="18369"/>
                    <a:pt x="4642" y="18187"/>
                    <a:pt x="4598" y="18141"/>
                  </a:cubicBezTo>
                  <a:cubicBezTo>
                    <a:pt x="4571" y="18113"/>
                    <a:pt x="4543" y="18126"/>
                    <a:pt x="4516" y="18115"/>
                  </a:cubicBezTo>
                  <a:cubicBezTo>
                    <a:pt x="4479" y="18104"/>
                    <a:pt x="4436" y="18043"/>
                    <a:pt x="4406" y="18168"/>
                  </a:cubicBezTo>
                  <a:cubicBezTo>
                    <a:pt x="4390" y="18168"/>
                    <a:pt x="4379" y="18129"/>
                    <a:pt x="4364" y="18110"/>
                  </a:cubicBezTo>
                  <a:cubicBezTo>
                    <a:pt x="4349" y="18090"/>
                    <a:pt x="4334" y="18083"/>
                    <a:pt x="4319" y="18086"/>
                  </a:cubicBezTo>
                  <a:close/>
                  <a:moveTo>
                    <a:pt x="3696" y="18773"/>
                  </a:moveTo>
                  <a:cubicBezTo>
                    <a:pt x="3677" y="18786"/>
                    <a:pt x="3661" y="18814"/>
                    <a:pt x="3649" y="18868"/>
                  </a:cubicBezTo>
                  <a:cubicBezTo>
                    <a:pt x="3687" y="18879"/>
                    <a:pt x="3733" y="19026"/>
                    <a:pt x="3772" y="19079"/>
                  </a:cubicBezTo>
                  <a:cubicBezTo>
                    <a:pt x="3775" y="19027"/>
                    <a:pt x="3791" y="18997"/>
                    <a:pt x="3803" y="18992"/>
                  </a:cubicBezTo>
                  <a:cubicBezTo>
                    <a:pt x="3804" y="18979"/>
                    <a:pt x="3805" y="18965"/>
                    <a:pt x="3806" y="18952"/>
                  </a:cubicBezTo>
                  <a:cubicBezTo>
                    <a:pt x="3842" y="19087"/>
                    <a:pt x="3898" y="18945"/>
                    <a:pt x="3870" y="18902"/>
                  </a:cubicBezTo>
                  <a:cubicBezTo>
                    <a:pt x="3827" y="18835"/>
                    <a:pt x="3751" y="18731"/>
                    <a:pt x="3696" y="18773"/>
                  </a:cubicBezTo>
                  <a:close/>
                  <a:moveTo>
                    <a:pt x="4482" y="21171"/>
                  </a:moveTo>
                  <a:cubicBezTo>
                    <a:pt x="4440" y="21155"/>
                    <a:pt x="4396" y="21329"/>
                    <a:pt x="4434" y="21511"/>
                  </a:cubicBezTo>
                  <a:cubicBezTo>
                    <a:pt x="4407" y="21560"/>
                    <a:pt x="4376" y="21569"/>
                    <a:pt x="4346" y="21588"/>
                  </a:cubicBezTo>
                  <a:lnTo>
                    <a:pt x="4649" y="21588"/>
                  </a:lnTo>
                  <a:cubicBezTo>
                    <a:pt x="4637" y="21536"/>
                    <a:pt x="4622" y="21486"/>
                    <a:pt x="4597" y="21467"/>
                  </a:cubicBezTo>
                  <a:cubicBezTo>
                    <a:pt x="4528" y="21412"/>
                    <a:pt x="4562" y="21471"/>
                    <a:pt x="4520" y="21255"/>
                  </a:cubicBezTo>
                  <a:cubicBezTo>
                    <a:pt x="4510" y="21201"/>
                    <a:pt x="4496" y="21176"/>
                    <a:pt x="4482" y="21171"/>
                  </a:cubicBezTo>
                  <a:close/>
                  <a:moveTo>
                    <a:pt x="4307" y="21176"/>
                  </a:moveTo>
                  <a:cubicBezTo>
                    <a:pt x="4267" y="21185"/>
                    <a:pt x="4218" y="21265"/>
                    <a:pt x="4214" y="21408"/>
                  </a:cubicBezTo>
                  <a:cubicBezTo>
                    <a:pt x="4173" y="21432"/>
                    <a:pt x="4144" y="21536"/>
                    <a:pt x="4106" y="21585"/>
                  </a:cubicBezTo>
                  <a:cubicBezTo>
                    <a:pt x="4106" y="21587"/>
                    <a:pt x="4105" y="21587"/>
                    <a:pt x="4104" y="21588"/>
                  </a:cubicBezTo>
                  <a:lnTo>
                    <a:pt x="4307" y="21588"/>
                  </a:lnTo>
                  <a:cubicBezTo>
                    <a:pt x="4355" y="21501"/>
                    <a:pt x="4438" y="21322"/>
                    <a:pt x="4343" y="21189"/>
                  </a:cubicBezTo>
                  <a:cubicBezTo>
                    <a:pt x="4333" y="21176"/>
                    <a:pt x="4321" y="21173"/>
                    <a:pt x="4307" y="21176"/>
                  </a:cubicBezTo>
                  <a:close/>
                  <a:moveTo>
                    <a:pt x="18540" y="21540"/>
                  </a:moveTo>
                  <a:cubicBezTo>
                    <a:pt x="18531" y="21550"/>
                    <a:pt x="18524" y="21571"/>
                    <a:pt x="18516" y="21588"/>
                  </a:cubicBezTo>
                  <a:lnTo>
                    <a:pt x="18591" y="21588"/>
                  </a:lnTo>
                  <a:cubicBezTo>
                    <a:pt x="18574" y="21542"/>
                    <a:pt x="18557" y="21522"/>
                    <a:pt x="18540" y="21540"/>
                  </a:cubicBezTo>
                  <a:close/>
                </a:path>
              </a:pathLst>
            </a:custGeom>
            <a:solidFill>
              <a:srgbClr val="C5CAC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3000" spc="5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95" y="427275"/>
              <a:ext cx="13004801" cy="325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39"/>
                    <a:pt x="0" y="5026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94"/>
                    <a:pt x="21600" y="5026"/>
                    <a:pt x="21600" y="5026"/>
                  </a:cubicBezTo>
                  <a:cubicBezTo>
                    <a:pt x="18134" y="1739"/>
                    <a:pt x="14518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5781"/>
                  </a:srgbClr>
                </a:gs>
                <a:gs pos="100000">
                  <a:srgbClr val="FFFFFF">
                    <a:alpha val="3602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9774378" y="230839"/>
            <a:ext cx="2196224" cy="299235"/>
            <a:chOff x="-2" y="0"/>
            <a:chExt cx="2196223" cy="299233"/>
          </a:xfrm>
        </p:grpSpPr>
        <p:pic>
          <p:nvPicPr>
            <p:cNvPr id="54" name="image14.png" descr="kdi.pn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926019" y="21686"/>
              <a:ext cx="1270202" cy="255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7" name="Group 57"/>
            <p:cNvGrpSpPr/>
            <p:nvPr/>
          </p:nvGrpSpPr>
          <p:grpSpPr>
            <a:xfrm>
              <a:off x="-3" y="-1"/>
              <a:ext cx="774788" cy="299234"/>
              <a:chOff x="-1" y="0"/>
              <a:chExt cx="774786" cy="299233"/>
            </a:xfrm>
          </p:grpSpPr>
          <p:pic>
            <p:nvPicPr>
              <p:cNvPr id="55" name="image3.png" descr="기획재정부.png"/>
              <p:cNvPicPr>
                <a:picLocks noChangeAspect="1"/>
              </p:cNvPicPr>
              <p:nvPr/>
            </p:nvPicPr>
            <p:blipFill>
              <a:blip r:embed="rId3" cstate="print">
                <a:extLst/>
              </a:blip>
              <a:srcRect r="57842"/>
              <a:stretch>
                <a:fillRect/>
              </a:stretch>
            </p:blipFill>
            <p:spPr>
              <a:xfrm>
                <a:off x="-2" y="32"/>
                <a:ext cx="326636" cy="299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6" name="image15.png" descr="기획재정부.png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rcRect l="38811"/>
              <a:stretch>
                <a:fillRect/>
              </a:stretch>
            </p:blipFill>
            <p:spPr>
              <a:xfrm>
                <a:off x="300703" y="0"/>
                <a:ext cx="474083" cy="299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9" name="Shape 59"/>
          <p:cNvSpPr/>
          <p:nvPr/>
        </p:nvSpPr>
        <p:spPr>
          <a:xfrm flipH="1">
            <a:off x="261982" y="213798"/>
            <a:ext cx="1146328" cy="82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889" y="0"/>
                </a:lnTo>
                <a:lnTo>
                  <a:pt x="12819" y="0"/>
                </a:lnTo>
                <a:lnTo>
                  <a:pt x="4711" y="0"/>
                </a:lnTo>
                <a:cubicBezTo>
                  <a:pt x="2109" y="0"/>
                  <a:pt x="0" y="2938"/>
                  <a:pt x="0" y="6561"/>
                </a:cubicBezTo>
                <a:lnTo>
                  <a:pt x="0" y="9373"/>
                </a:lnTo>
                <a:lnTo>
                  <a:pt x="0" y="15039"/>
                </a:lnTo>
                <a:lnTo>
                  <a:pt x="0" y="21600"/>
                </a:lnTo>
                <a:cubicBezTo>
                  <a:pt x="0" y="21600"/>
                  <a:pt x="4711" y="21600"/>
                  <a:pt x="4711" y="21600"/>
                </a:cubicBezTo>
                <a:lnTo>
                  <a:pt x="8781" y="21600"/>
                </a:lnTo>
                <a:lnTo>
                  <a:pt x="16889" y="21600"/>
                </a:lnTo>
                <a:cubicBezTo>
                  <a:pt x="19491" y="21600"/>
                  <a:pt x="21600" y="18662"/>
                  <a:pt x="21600" y="15039"/>
                </a:cubicBezTo>
                <a:lnTo>
                  <a:pt x="21600" y="12227"/>
                </a:lnTo>
                <a:lnTo>
                  <a:pt x="21600" y="6561"/>
                </a:lnTo>
                <a:lnTo>
                  <a:pt x="21600" y="0"/>
                </a:lnTo>
                <a:close/>
              </a:path>
            </a:pathLst>
          </a:custGeom>
          <a:solidFill>
            <a:srgbClr val="585858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grpSp>
        <p:nvGrpSpPr>
          <p:cNvPr id="62" name="Group 62"/>
          <p:cNvGrpSpPr/>
          <p:nvPr/>
        </p:nvGrpSpPr>
        <p:grpSpPr>
          <a:xfrm>
            <a:off x="12072326" y="230839"/>
            <a:ext cx="692431" cy="297222"/>
            <a:chOff x="7367839" y="53103"/>
            <a:chExt cx="692429" cy="297221"/>
          </a:xfrm>
        </p:grpSpPr>
        <p:pic>
          <p:nvPicPr>
            <p:cNvPr id="60" name="image2-filtered.png" descr="KSP풀네임조합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l="54447" b="22477"/>
            <a:stretch>
              <a:fillRect/>
            </a:stretch>
          </p:blipFill>
          <p:spPr>
            <a:xfrm>
              <a:off x="7367839" y="53103"/>
              <a:ext cx="298347" cy="297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image2-filtered.png" descr="KSP풀네임조합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t="44694" r="46682"/>
            <a:stretch>
              <a:fillRect/>
            </a:stretch>
          </p:blipFill>
          <p:spPr>
            <a:xfrm>
              <a:off x="7711064" y="137206"/>
              <a:ext cx="349205" cy="212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3" name="Shape 63"/>
          <p:cNvSpPr/>
          <p:nvPr/>
        </p:nvSpPr>
        <p:spPr>
          <a:xfrm>
            <a:off x="-2579" y="9637893"/>
            <a:ext cx="4445001" cy="152401"/>
          </a:xfrm>
          <a:prstGeom prst="rect">
            <a:avLst/>
          </a:prstGeom>
          <a:solidFill>
            <a:srgbClr val="D923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4286250" y="9637893"/>
            <a:ext cx="4445000" cy="152401"/>
          </a:xfrm>
          <a:prstGeom prst="rect">
            <a:avLst/>
          </a:pr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562378" y="9637893"/>
            <a:ext cx="4445001" cy="152401"/>
          </a:xfrm>
          <a:prstGeom prst="rect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6374618" y="9376995"/>
            <a:ext cx="255564" cy="23714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7" name="image2-filtered.png" descr="KSP풀네임조합.png"/>
          <p:cNvPicPr>
            <a:picLocks noChangeAspect="1"/>
          </p:cNvPicPr>
          <p:nvPr/>
        </p:nvPicPr>
        <p:blipFill>
          <a:blip r:embed="rId6" cstate="print">
            <a:extLst/>
          </a:blip>
          <a:srcRect l="54447" r="2310" b="45977"/>
          <a:stretch>
            <a:fillRect/>
          </a:stretch>
        </p:blipFill>
        <p:spPr>
          <a:xfrm>
            <a:off x="323640" y="238244"/>
            <a:ext cx="1088239" cy="795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사진 - 3장 복사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8"/>
          <p:cNvGrpSpPr/>
          <p:nvPr/>
        </p:nvGrpSpPr>
        <p:grpSpPr>
          <a:xfrm>
            <a:off x="-397" y="5981936"/>
            <a:ext cx="13005594" cy="3772495"/>
            <a:chOff x="0" y="0"/>
            <a:chExt cx="13005593" cy="3772494"/>
          </a:xfrm>
        </p:grpSpPr>
        <p:sp>
          <p:nvSpPr>
            <p:cNvPr id="94" name="Shape 94"/>
            <p:cNvSpPr/>
            <p:nvPr/>
          </p:nvSpPr>
          <p:spPr>
            <a:xfrm>
              <a:off x="595" y="0"/>
              <a:ext cx="13004801" cy="37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508"/>
                    <a:pt x="0" y="43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358"/>
                  </a:lnTo>
                  <a:cubicBezTo>
                    <a:pt x="18134" y="1508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DCDEE0">
                <a:alpha val="99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0" y="521294"/>
              <a:ext cx="13004800" cy="324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43"/>
                    <a:pt x="0" y="5038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55"/>
                    <a:pt x="21600" y="5038"/>
                    <a:pt x="21600" y="5038"/>
                  </a:cubicBezTo>
                  <a:cubicBezTo>
                    <a:pt x="18134" y="1743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ECEE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0" y="521294"/>
              <a:ext cx="13005594" cy="325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11007" y="2"/>
                  </a:moveTo>
                  <a:cubicBezTo>
                    <a:pt x="10245" y="-12"/>
                    <a:pt x="9483" y="47"/>
                    <a:pt x="8721" y="181"/>
                  </a:cubicBezTo>
                  <a:cubicBezTo>
                    <a:pt x="8722" y="188"/>
                    <a:pt x="8723" y="194"/>
                    <a:pt x="8723" y="200"/>
                  </a:cubicBezTo>
                  <a:cubicBezTo>
                    <a:pt x="8724" y="214"/>
                    <a:pt x="8724" y="223"/>
                    <a:pt x="8723" y="224"/>
                  </a:cubicBezTo>
                  <a:cubicBezTo>
                    <a:pt x="8647" y="243"/>
                    <a:pt x="8569" y="208"/>
                    <a:pt x="8492" y="224"/>
                  </a:cubicBezTo>
                  <a:cubicBezTo>
                    <a:pt x="8494" y="233"/>
                    <a:pt x="8496" y="244"/>
                    <a:pt x="8498" y="255"/>
                  </a:cubicBezTo>
                  <a:cubicBezTo>
                    <a:pt x="8450" y="259"/>
                    <a:pt x="8418" y="338"/>
                    <a:pt x="8388" y="477"/>
                  </a:cubicBezTo>
                  <a:cubicBezTo>
                    <a:pt x="8446" y="529"/>
                    <a:pt x="8513" y="632"/>
                    <a:pt x="8572" y="556"/>
                  </a:cubicBezTo>
                  <a:cubicBezTo>
                    <a:pt x="8608" y="511"/>
                    <a:pt x="8610" y="379"/>
                    <a:pt x="8649" y="401"/>
                  </a:cubicBezTo>
                  <a:cubicBezTo>
                    <a:pt x="8699" y="283"/>
                    <a:pt x="8660" y="666"/>
                    <a:pt x="8622" y="725"/>
                  </a:cubicBezTo>
                  <a:cubicBezTo>
                    <a:pt x="8560" y="824"/>
                    <a:pt x="8491" y="789"/>
                    <a:pt x="8430" y="913"/>
                  </a:cubicBezTo>
                  <a:cubicBezTo>
                    <a:pt x="8404" y="966"/>
                    <a:pt x="8288" y="1221"/>
                    <a:pt x="8376" y="1269"/>
                  </a:cubicBezTo>
                  <a:cubicBezTo>
                    <a:pt x="8371" y="1495"/>
                    <a:pt x="8281" y="1272"/>
                    <a:pt x="8320" y="1634"/>
                  </a:cubicBezTo>
                  <a:cubicBezTo>
                    <a:pt x="8327" y="1692"/>
                    <a:pt x="8346" y="1713"/>
                    <a:pt x="8349" y="1787"/>
                  </a:cubicBezTo>
                  <a:cubicBezTo>
                    <a:pt x="8354" y="1900"/>
                    <a:pt x="8319" y="1963"/>
                    <a:pt x="8320" y="2072"/>
                  </a:cubicBezTo>
                  <a:cubicBezTo>
                    <a:pt x="8313" y="2253"/>
                    <a:pt x="8342" y="2350"/>
                    <a:pt x="8368" y="2469"/>
                  </a:cubicBezTo>
                  <a:cubicBezTo>
                    <a:pt x="8389" y="2564"/>
                    <a:pt x="8364" y="2684"/>
                    <a:pt x="8399" y="2809"/>
                  </a:cubicBezTo>
                  <a:cubicBezTo>
                    <a:pt x="8425" y="2901"/>
                    <a:pt x="8456" y="3044"/>
                    <a:pt x="8455" y="3192"/>
                  </a:cubicBezTo>
                  <a:cubicBezTo>
                    <a:pt x="8507" y="3153"/>
                    <a:pt x="8655" y="3049"/>
                    <a:pt x="8682" y="3303"/>
                  </a:cubicBezTo>
                  <a:cubicBezTo>
                    <a:pt x="8698" y="3445"/>
                    <a:pt x="8752" y="3451"/>
                    <a:pt x="8786" y="3456"/>
                  </a:cubicBezTo>
                  <a:lnTo>
                    <a:pt x="8788" y="3443"/>
                  </a:lnTo>
                  <a:cubicBezTo>
                    <a:pt x="8855" y="3474"/>
                    <a:pt x="8986" y="3035"/>
                    <a:pt x="9028" y="2836"/>
                  </a:cubicBezTo>
                  <a:cubicBezTo>
                    <a:pt x="9063" y="2666"/>
                    <a:pt x="9084" y="2557"/>
                    <a:pt x="9134" y="2458"/>
                  </a:cubicBezTo>
                  <a:cubicBezTo>
                    <a:pt x="9151" y="2426"/>
                    <a:pt x="9301" y="2126"/>
                    <a:pt x="9219" y="2094"/>
                  </a:cubicBezTo>
                  <a:cubicBezTo>
                    <a:pt x="9230" y="2003"/>
                    <a:pt x="9301" y="2041"/>
                    <a:pt x="9304" y="1993"/>
                  </a:cubicBezTo>
                  <a:cubicBezTo>
                    <a:pt x="9309" y="1934"/>
                    <a:pt x="9277" y="1890"/>
                    <a:pt x="9282" y="1840"/>
                  </a:cubicBezTo>
                  <a:cubicBezTo>
                    <a:pt x="9284" y="1822"/>
                    <a:pt x="9334" y="1822"/>
                    <a:pt x="9346" y="1811"/>
                  </a:cubicBezTo>
                  <a:cubicBezTo>
                    <a:pt x="9385" y="1767"/>
                    <a:pt x="9417" y="1665"/>
                    <a:pt x="9459" y="1650"/>
                  </a:cubicBezTo>
                  <a:cubicBezTo>
                    <a:pt x="9509" y="1631"/>
                    <a:pt x="9560" y="1649"/>
                    <a:pt x="9610" y="1610"/>
                  </a:cubicBezTo>
                  <a:cubicBezTo>
                    <a:pt x="9690" y="1550"/>
                    <a:pt x="9773" y="1494"/>
                    <a:pt x="9852" y="1407"/>
                  </a:cubicBezTo>
                  <a:cubicBezTo>
                    <a:pt x="9901" y="1353"/>
                    <a:pt x="9938" y="1211"/>
                    <a:pt x="9981" y="1119"/>
                  </a:cubicBezTo>
                  <a:cubicBezTo>
                    <a:pt x="10014" y="1050"/>
                    <a:pt x="10079" y="1078"/>
                    <a:pt x="10103" y="963"/>
                  </a:cubicBezTo>
                  <a:cubicBezTo>
                    <a:pt x="10124" y="858"/>
                    <a:pt x="10125" y="898"/>
                    <a:pt x="10159" y="931"/>
                  </a:cubicBezTo>
                  <a:cubicBezTo>
                    <a:pt x="10236" y="1009"/>
                    <a:pt x="10319" y="910"/>
                    <a:pt x="10395" y="857"/>
                  </a:cubicBezTo>
                  <a:cubicBezTo>
                    <a:pt x="10480" y="799"/>
                    <a:pt x="10567" y="820"/>
                    <a:pt x="10650" y="704"/>
                  </a:cubicBezTo>
                  <a:cubicBezTo>
                    <a:pt x="10741" y="577"/>
                    <a:pt x="10833" y="489"/>
                    <a:pt x="10927" y="390"/>
                  </a:cubicBezTo>
                  <a:cubicBezTo>
                    <a:pt x="10886" y="363"/>
                    <a:pt x="10683" y="159"/>
                    <a:pt x="10652" y="311"/>
                  </a:cubicBezTo>
                  <a:cubicBezTo>
                    <a:pt x="10702" y="63"/>
                    <a:pt x="10756" y="-3"/>
                    <a:pt x="10823" y="128"/>
                  </a:cubicBezTo>
                  <a:cubicBezTo>
                    <a:pt x="10866" y="213"/>
                    <a:pt x="10916" y="328"/>
                    <a:pt x="10966" y="276"/>
                  </a:cubicBezTo>
                  <a:cubicBezTo>
                    <a:pt x="10998" y="245"/>
                    <a:pt x="11032" y="141"/>
                    <a:pt x="11007" y="2"/>
                  </a:cubicBezTo>
                  <a:close/>
                  <a:moveTo>
                    <a:pt x="7327" y="506"/>
                  </a:moveTo>
                  <a:cubicBezTo>
                    <a:pt x="7154" y="498"/>
                    <a:pt x="6802" y="667"/>
                    <a:pt x="6748" y="686"/>
                  </a:cubicBezTo>
                  <a:cubicBezTo>
                    <a:pt x="6749" y="689"/>
                    <a:pt x="6751" y="693"/>
                    <a:pt x="6752" y="696"/>
                  </a:cubicBezTo>
                  <a:cubicBezTo>
                    <a:pt x="6775" y="789"/>
                    <a:pt x="6809" y="783"/>
                    <a:pt x="6832" y="879"/>
                  </a:cubicBezTo>
                  <a:cubicBezTo>
                    <a:pt x="6887" y="1104"/>
                    <a:pt x="6790" y="1150"/>
                    <a:pt x="6762" y="1217"/>
                  </a:cubicBezTo>
                  <a:cubicBezTo>
                    <a:pt x="6723" y="1311"/>
                    <a:pt x="6679" y="1378"/>
                    <a:pt x="6634" y="1407"/>
                  </a:cubicBezTo>
                  <a:cubicBezTo>
                    <a:pt x="6537" y="1469"/>
                    <a:pt x="6609" y="1482"/>
                    <a:pt x="6607" y="1618"/>
                  </a:cubicBezTo>
                  <a:cubicBezTo>
                    <a:pt x="6605" y="1750"/>
                    <a:pt x="6259" y="1674"/>
                    <a:pt x="6262" y="1745"/>
                  </a:cubicBezTo>
                  <a:cubicBezTo>
                    <a:pt x="6231" y="1748"/>
                    <a:pt x="6102" y="1974"/>
                    <a:pt x="6189" y="2009"/>
                  </a:cubicBezTo>
                  <a:cubicBezTo>
                    <a:pt x="6236" y="2029"/>
                    <a:pt x="6286" y="1987"/>
                    <a:pt x="6334" y="1967"/>
                  </a:cubicBezTo>
                  <a:cubicBezTo>
                    <a:pt x="6347" y="1960"/>
                    <a:pt x="6481" y="2003"/>
                    <a:pt x="6465" y="1903"/>
                  </a:cubicBezTo>
                  <a:cubicBezTo>
                    <a:pt x="6470" y="1935"/>
                    <a:pt x="6472" y="1971"/>
                    <a:pt x="6474" y="2006"/>
                  </a:cubicBezTo>
                  <a:cubicBezTo>
                    <a:pt x="6495" y="1972"/>
                    <a:pt x="6519" y="1900"/>
                    <a:pt x="6535" y="2001"/>
                  </a:cubicBezTo>
                  <a:cubicBezTo>
                    <a:pt x="6547" y="2072"/>
                    <a:pt x="6547" y="2152"/>
                    <a:pt x="6570" y="2181"/>
                  </a:cubicBezTo>
                  <a:cubicBezTo>
                    <a:pt x="6572" y="2183"/>
                    <a:pt x="6649" y="2235"/>
                    <a:pt x="6632" y="2270"/>
                  </a:cubicBezTo>
                  <a:cubicBezTo>
                    <a:pt x="6622" y="2290"/>
                    <a:pt x="6587" y="2256"/>
                    <a:pt x="6582" y="2305"/>
                  </a:cubicBezTo>
                  <a:cubicBezTo>
                    <a:pt x="6577" y="2359"/>
                    <a:pt x="6596" y="2480"/>
                    <a:pt x="6611" y="2484"/>
                  </a:cubicBezTo>
                  <a:cubicBezTo>
                    <a:pt x="6635" y="2493"/>
                    <a:pt x="6723" y="2597"/>
                    <a:pt x="6740" y="2476"/>
                  </a:cubicBezTo>
                  <a:cubicBezTo>
                    <a:pt x="6718" y="2639"/>
                    <a:pt x="6925" y="2826"/>
                    <a:pt x="6962" y="2759"/>
                  </a:cubicBezTo>
                  <a:cubicBezTo>
                    <a:pt x="7016" y="2659"/>
                    <a:pt x="6866" y="2302"/>
                    <a:pt x="6859" y="2244"/>
                  </a:cubicBezTo>
                  <a:cubicBezTo>
                    <a:pt x="6943" y="2347"/>
                    <a:pt x="7036" y="2555"/>
                    <a:pt x="7127" y="2455"/>
                  </a:cubicBezTo>
                  <a:cubicBezTo>
                    <a:pt x="7166" y="2412"/>
                    <a:pt x="7258" y="1974"/>
                    <a:pt x="7183" y="1998"/>
                  </a:cubicBezTo>
                  <a:cubicBezTo>
                    <a:pt x="7187" y="1948"/>
                    <a:pt x="7191" y="1871"/>
                    <a:pt x="7173" y="1853"/>
                  </a:cubicBezTo>
                  <a:cubicBezTo>
                    <a:pt x="7148" y="1826"/>
                    <a:pt x="7090" y="1815"/>
                    <a:pt x="7092" y="1658"/>
                  </a:cubicBezTo>
                  <a:cubicBezTo>
                    <a:pt x="7093" y="1539"/>
                    <a:pt x="7160" y="1538"/>
                    <a:pt x="7130" y="1407"/>
                  </a:cubicBezTo>
                  <a:cubicBezTo>
                    <a:pt x="7168" y="1400"/>
                    <a:pt x="7240" y="1333"/>
                    <a:pt x="7254" y="1523"/>
                  </a:cubicBezTo>
                  <a:lnTo>
                    <a:pt x="7256" y="1523"/>
                  </a:lnTo>
                  <a:cubicBezTo>
                    <a:pt x="7258" y="1512"/>
                    <a:pt x="7259" y="1502"/>
                    <a:pt x="7260" y="1491"/>
                  </a:cubicBezTo>
                  <a:cubicBezTo>
                    <a:pt x="7273" y="1511"/>
                    <a:pt x="7286" y="1526"/>
                    <a:pt x="7299" y="1534"/>
                  </a:cubicBezTo>
                  <a:cubicBezTo>
                    <a:pt x="7251" y="1668"/>
                    <a:pt x="7350" y="1840"/>
                    <a:pt x="7378" y="1840"/>
                  </a:cubicBezTo>
                  <a:cubicBezTo>
                    <a:pt x="7400" y="1840"/>
                    <a:pt x="7450" y="1671"/>
                    <a:pt x="7440" y="1584"/>
                  </a:cubicBezTo>
                  <a:cubicBezTo>
                    <a:pt x="7460" y="1758"/>
                    <a:pt x="7588" y="1495"/>
                    <a:pt x="7618" y="1441"/>
                  </a:cubicBezTo>
                  <a:cubicBezTo>
                    <a:pt x="7737" y="1232"/>
                    <a:pt x="7546" y="1255"/>
                    <a:pt x="7523" y="1190"/>
                  </a:cubicBezTo>
                  <a:cubicBezTo>
                    <a:pt x="7503" y="1134"/>
                    <a:pt x="7515" y="1007"/>
                    <a:pt x="7492" y="953"/>
                  </a:cubicBezTo>
                  <a:cubicBezTo>
                    <a:pt x="7467" y="889"/>
                    <a:pt x="7427" y="907"/>
                    <a:pt x="7399" y="905"/>
                  </a:cubicBezTo>
                  <a:cubicBezTo>
                    <a:pt x="7375" y="903"/>
                    <a:pt x="7308" y="889"/>
                    <a:pt x="7311" y="731"/>
                  </a:cubicBezTo>
                  <a:cubicBezTo>
                    <a:pt x="7314" y="566"/>
                    <a:pt x="7397" y="589"/>
                    <a:pt x="7423" y="585"/>
                  </a:cubicBezTo>
                  <a:cubicBezTo>
                    <a:pt x="7422" y="532"/>
                    <a:pt x="7385" y="509"/>
                    <a:pt x="7327" y="506"/>
                  </a:cubicBezTo>
                  <a:close/>
                  <a:moveTo>
                    <a:pt x="14204" y="511"/>
                  </a:moveTo>
                  <a:cubicBezTo>
                    <a:pt x="14140" y="493"/>
                    <a:pt x="14081" y="513"/>
                    <a:pt x="14019" y="588"/>
                  </a:cubicBezTo>
                  <a:cubicBezTo>
                    <a:pt x="13957" y="635"/>
                    <a:pt x="13944" y="773"/>
                    <a:pt x="14013" y="791"/>
                  </a:cubicBezTo>
                  <a:cubicBezTo>
                    <a:pt x="13988" y="849"/>
                    <a:pt x="13924" y="868"/>
                    <a:pt x="13936" y="696"/>
                  </a:cubicBezTo>
                  <a:cubicBezTo>
                    <a:pt x="13904" y="682"/>
                    <a:pt x="13714" y="909"/>
                    <a:pt x="13701" y="1019"/>
                  </a:cubicBezTo>
                  <a:cubicBezTo>
                    <a:pt x="13705" y="1012"/>
                    <a:pt x="13710" y="1010"/>
                    <a:pt x="13714" y="1013"/>
                  </a:cubicBezTo>
                  <a:cubicBezTo>
                    <a:pt x="13735" y="1167"/>
                    <a:pt x="13826" y="985"/>
                    <a:pt x="13865" y="1011"/>
                  </a:cubicBezTo>
                  <a:cubicBezTo>
                    <a:pt x="13821" y="1058"/>
                    <a:pt x="13822" y="1228"/>
                    <a:pt x="13789" y="1301"/>
                  </a:cubicBezTo>
                  <a:cubicBezTo>
                    <a:pt x="13730" y="1427"/>
                    <a:pt x="13700" y="1475"/>
                    <a:pt x="13661" y="1681"/>
                  </a:cubicBezTo>
                  <a:cubicBezTo>
                    <a:pt x="13641" y="1787"/>
                    <a:pt x="13568" y="1964"/>
                    <a:pt x="13567" y="2046"/>
                  </a:cubicBezTo>
                  <a:cubicBezTo>
                    <a:pt x="13566" y="2050"/>
                    <a:pt x="13565" y="2052"/>
                    <a:pt x="13564" y="2054"/>
                  </a:cubicBezTo>
                  <a:lnTo>
                    <a:pt x="13564" y="2057"/>
                  </a:lnTo>
                  <a:cubicBezTo>
                    <a:pt x="13566" y="2066"/>
                    <a:pt x="13566" y="2081"/>
                    <a:pt x="13565" y="2096"/>
                  </a:cubicBezTo>
                  <a:cubicBezTo>
                    <a:pt x="13520" y="2097"/>
                    <a:pt x="13489" y="2154"/>
                    <a:pt x="13458" y="2278"/>
                  </a:cubicBezTo>
                  <a:cubicBezTo>
                    <a:pt x="13421" y="2425"/>
                    <a:pt x="13408" y="2325"/>
                    <a:pt x="13370" y="2297"/>
                  </a:cubicBezTo>
                  <a:cubicBezTo>
                    <a:pt x="13328" y="2265"/>
                    <a:pt x="13337" y="2373"/>
                    <a:pt x="13318" y="2453"/>
                  </a:cubicBezTo>
                  <a:cubicBezTo>
                    <a:pt x="13295" y="2551"/>
                    <a:pt x="13208" y="2505"/>
                    <a:pt x="13207" y="2651"/>
                  </a:cubicBezTo>
                  <a:cubicBezTo>
                    <a:pt x="13191" y="2661"/>
                    <a:pt x="13176" y="2665"/>
                    <a:pt x="13161" y="2659"/>
                  </a:cubicBezTo>
                  <a:cubicBezTo>
                    <a:pt x="13163" y="2701"/>
                    <a:pt x="13159" y="2715"/>
                    <a:pt x="13149" y="2701"/>
                  </a:cubicBezTo>
                  <a:cubicBezTo>
                    <a:pt x="13146" y="2730"/>
                    <a:pt x="13144" y="2758"/>
                    <a:pt x="13143" y="2788"/>
                  </a:cubicBezTo>
                  <a:lnTo>
                    <a:pt x="13130" y="2788"/>
                  </a:lnTo>
                  <a:cubicBezTo>
                    <a:pt x="13129" y="2779"/>
                    <a:pt x="13128" y="2772"/>
                    <a:pt x="13125" y="2767"/>
                  </a:cubicBezTo>
                  <a:cubicBezTo>
                    <a:pt x="13072" y="2791"/>
                    <a:pt x="13048" y="2858"/>
                    <a:pt x="13049" y="3092"/>
                  </a:cubicBezTo>
                  <a:cubicBezTo>
                    <a:pt x="13050" y="3238"/>
                    <a:pt x="13049" y="3765"/>
                    <a:pt x="13091" y="3802"/>
                  </a:cubicBezTo>
                  <a:cubicBezTo>
                    <a:pt x="13080" y="4034"/>
                    <a:pt x="13148" y="4134"/>
                    <a:pt x="13193" y="4188"/>
                  </a:cubicBezTo>
                  <a:cubicBezTo>
                    <a:pt x="13276" y="4287"/>
                    <a:pt x="13348" y="4184"/>
                    <a:pt x="13420" y="4027"/>
                  </a:cubicBezTo>
                  <a:cubicBezTo>
                    <a:pt x="13456" y="3949"/>
                    <a:pt x="13544" y="3927"/>
                    <a:pt x="13541" y="3726"/>
                  </a:cubicBezTo>
                  <a:cubicBezTo>
                    <a:pt x="13549" y="3796"/>
                    <a:pt x="13563" y="3830"/>
                    <a:pt x="13581" y="3858"/>
                  </a:cubicBezTo>
                  <a:cubicBezTo>
                    <a:pt x="13573" y="3873"/>
                    <a:pt x="13565" y="3884"/>
                    <a:pt x="13557" y="3895"/>
                  </a:cubicBezTo>
                  <a:cubicBezTo>
                    <a:pt x="13603" y="4215"/>
                    <a:pt x="13671" y="4515"/>
                    <a:pt x="13748" y="4711"/>
                  </a:cubicBezTo>
                  <a:cubicBezTo>
                    <a:pt x="13722" y="4745"/>
                    <a:pt x="13715" y="4837"/>
                    <a:pt x="13739" y="4906"/>
                  </a:cubicBezTo>
                  <a:cubicBezTo>
                    <a:pt x="13721" y="4921"/>
                    <a:pt x="13565" y="5081"/>
                    <a:pt x="13647" y="5184"/>
                  </a:cubicBezTo>
                  <a:cubicBezTo>
                    <a:pt x="13742" y="5297"/>
                    <a:pt x="13624" y="5264"/>
                    <a:pt x="13627" y="5324"/>
                  </a:cubicBezTo>
                  <a:cubicBezTo>
                    <a:pt x="13597" y="5334"/>
                    <a:pt x="13575" y="5441"/>
                    <a:pt x="13543" y="5408"/>
                  </a:cubicBezTo>
                  <a:cubicBezTo>
                    <a:pt x="13547" y="5367"/>
                    <a:pt x="13555" y="5233"/>
                    <a:pt x="13547" y="5194"/>
                  </a:cubicBezTo>
                  <a:cubicBezTo>
                    <a:pt x="13573" y="5225"/>
                    <a:pt x="13603" y="5364"/>
                    <a:pt x="13616" y="5276"/>
                  </a:cubicBezTo>
                  <a:cubicBezTo>
                    <a:pt x="13648" y="5049"/>
                    <a:pt x="13523" y="4944"/>
                    <a:pt x="13536" y="5168"/>
                  </a:cubicBezTo>
                  <a:cubicBezTo>
                    <a:pt x="13528" y="5159"/>
                    <a:pt x="13520" y="5153"/>
                    <a:pt x="13512" y="5155"/>
                  </a:cubicBezTo>
                  <a:cubicBezTo>
                    <a:pt x="13516" y="5037"/>
                    <a:pt x="13562" y="4939"/>
                    <a:pt x="13561" y="4848"/>
                  </a:cubicBezTo>
                  <a:cubicBezTo>
                    <a:pt x="13587" y="4894"/>
                    <a:pt x="13634" y="4779"/>
                    <a:pt x="13600" y="4684"/>
                  </a:cubicBezTo>
                  <a:cubicBezTo>
                    <a:pt x="13569" y="4600"/>
                    <a:pt x="13568" y="4682"/>
                    <a:pt x="13560" y="4552"/>
                  </a:cubicBezTo>
                  <a:cubicBezTo>
                    <a:pt x="13558" y="4531"/>
                    <a:pt x="13581" y="4290"/>
                    <a:pt x="13591" y="4243"/>
                  </a:cubicBezTo>
                  <a:cubicBezTo>
                    <a:pt x="13514" y="4251"/>
                    <a:pt x="13352" y="4523"/>
                    <a:pt x="13343" y="4745"/>
                  </a:cubicBezTo>
                  <a:cubicBezTo>
                    <a:pt x="13338" y="4862"/>
                    <a:pt x="13363" y="5081"/>
                    <a:pt x="13394" y="5089"/>
                  </a:cubicBezTo>
                  <a:cubicBezTo>
                    <a:pt x="13396" y="5103"/>
                    <a:pt x="13394" y="5118"/>
                    <a:pt x="13391" y="5128"/>
                  </a:cubicBezTo>
                  <a:cubicBezTo>
                    <a:pt x="13395" y="5150"/>
                    <a:pt x="13396" y="5173"/>
                    <a:pt x="13392" y="5194"/>
                  </a:cubicBezTo>
                  <a:cubicBezTo>
                    <a:pt x="13387" y="5194"/>
                    <a:pt x="13383" y="5193"/>
                    <a:pt x="13379" y="5192"/>
                  </a:cubicBezTo>
                  <a:cubicBezTo>
                    <a:pt x="13378" y="5193"/>
                    <a:pt x="13377" y="5192"/>
                    <a:pt x="13377" y="5192"/>
                  </a:cubicBezTo>
                  <a:lnTo>
                    <a:pt x="13353" y="5168"/>
                  </a:lnTo>
                  <a:cubicBezTo>
                    <a:pt x="13359" y="5274"/>
                    <a:pt x="13381" y="5330"/>
                    <a:pt x="13403" y="5384"/>
                  </a:cubicBezTo>
                  <a:cubicBezTo>
                    <a:pt x="13391" y="5389"/>
                    <a:pt x="13381" y="5400"/>
                    <a:pt x="13371" y="5424"/>
                  </a:cubicBezTo>
                  <a:cubicBezTo>
                    <a:pt x="13373" y="5444"/>
                    <a:pt x="13398" y="5594"/>
                    <a:pt x="13402" y="5585"/>
                  </a:cubicBezTo>
                  <a:cubicBezTo>
                    <a:pt x="13379" y="5580"/>
                    <a:pt x="13364" y="5620"/>
                    <a:pt x="13365" y="5707"/>
                  </a:cubicBezTo>
                  <a:cubicBezTo>
                    <a:pt x="13333" y="5637"/>
                    <a:pt x="13268" y="5627"/>
                    <a:pt x="13237" y="5709"/>
                  </a:cubicBezTo>
                  <a:cubicBezTo>
                    <a:pt x="13174" y="5678"/>
                    <a:pt x="13090" y="5713"/>
                    <a:pt x="13100" y="6016"/>
                  </a:cubicBezTo>
                  <a:cubicBezTo>
                    <a:pt x="13059" y="5531"/>
                    <a:pt x="13039" y="6013"/>
                    <a:pt x="12998" y="6164"/>
                  </a:cubicBezTo>
                  <a:cubicBezTo>
                    <a:pt x="12945" y="6359"/>
                    <a:pt x="12896" y="6481"/>
                    <a:pt x="12826" y="6512"/>
                  </a:cubicBezTo>
                  <a:cubicBezTo>
                    <a:pt x="12768" y="6540"/>
                    <a:pt x="12746" y="6575"/>
                    <a:pt x="12741" y="6800"/>
                  </a:cubicBezTo>
                  <a:cubicBezTo>
                    <a:pt x="12740" y="6867"/>
                    <a:pt x="12618" y="7021"/>
                    <a:pt x="12605" y="7046"/>
                  </a:cubicBezTo>
                  <a:cubicBezTo>
                    <a:pt x="12599" y="7058"/>
                    <a:pt x="12610" y="7123"/>
                    <a:pt x="12598" y="7130"/>
                  </a:cubicBezTo>
                  <a:cubicBezTo>
                    <a:pt x="12569" y="7147"/>
                    <a:pt x="12535" y="7102"/>
                    <a:pt x="12507" y="7064"/>
                  </a:cubicBezTo>
                  <a:cubicBezTo>
                    <a:pt x="12472" y="7016"/>
                    <a:pt x="12455" y="6943"/>
                    <a:pt x="12412" y="6961"/>
                  </a:cubicBezTo>
                  <a:cubicBezTo>
                    <a:pt x="12386" y="7218"/>
                    <a:pt x="12505" y="7313"/>
                    <a:pt x="12385" y="7357"/>
                  </a:cubicBezTo>
                  <a:cubicBezTo>
                    <a:pt x="12342" y="7373"/>
                    <a:pt x="12318" y="7286"/>
                    <a:pt x="12273" y="7286"/>
                  </a:cubicBezTo>
                  <a:cubicBezTo>
                    <a:pt x="12226" y="7286"/>
                    <a:pt x="12108" y="7328"/>
                    <a:pt x="12134" y="7566"/>
                  </a:cubicBezTo>
                  <a:cubicBezTo>
                    <a:pt x="12165" y="7848"/>
                    <a:pt x="12300" y="7617"/>
                    <a:pt x="12348" y="7857"/>
                  </a:cubicBezTo>
                  <a:cubicBezTo>
                    <a:pt x="12379" y="7945"/>
                    <a:pt x="12397" y="8087"/>
                    <a:pt x="12425" y="8189"/>
                  </a:cubicBezTo>
                  <a:cubicBezTo>
                    <a:pt x="12436" y="8228"/>
                    <a:pt x="12458" y="8221"/>
                    <a:pt x="12468" y="8266"/>
                  </a:cubicBezTo>
                  <a:cubicBezTo>
                    <a:pt x="12495" y="8393"/>
                    <a:pt x="12472" y="8788"/>
                    <a:pt x="12460" y="8942"/>
                  </a:cubicBezTo>
                  <a:cubicBezTo>
                    <a:pt x="12423" y="9438"/>
                    <a:pt x="12360" y="9108"/>
                    <a:pt x="12269" y="9188"/>
                  </a:cubicBezTo>
                  <a:lnTo>
                    <a:pt x="12269" y="9211"/>
                  </a:lnTo>
                  <a:lnTo>
                    <a:pt x="12266" y="9211"/>
                  </a:lnTo>
                  <a:cubicBezTo>
                    <a:pt x="12214" y="9081"/>
                    <a:pt x="12135" y="9208"/>
                    <a:pt x="12074" y="9153"/>
                  </a:cubicBezTo>
                  <a:cubicBezTo>
                    <a:pt x="12004" y="9090"/>
                    <a:pt x="11933" y="9160"/>
                    <a:pt x="11863" y="9130"/>
                  </a:cubicBezTo>
                  <a:cubicBezTo>
                    <a:pt x="11847" y="9122"/>
                    <a:pt x="11834" y="9069"/>
                    <a:pt x="11816" y="9066"/>
                  </a:cubicBezTo>
                  <a:cubicBezTo>
                    <a:pt x="11778" y="9061"/>
                    <a:pt x="11764" y="9153"/>
                    <a:pt x="11738" y="9190"/>
                  </a:cubicBezTo>
                  <a:cubicBezTo>
                    <a:pt x="11716" y="9221"/>
                    <a:pt x="11611" y="9203"/>
                    <a:pt x="11636" y="9410"/>
                  </a:cubicBezTo>
                  <a:cubicBezTo>
                    <a:pt x="11642" y="9452"/>
                    <a:pt x="11681" y="9575"/>
                    <a:pt x="11675" y="9629"/>
                  </a:cubicBezTo>
                  <a:cubicBezTo>
                    <a:pt x="11666" y="9720"/>
                    <a:pt x="11653" y="9749"/>
                    <a:pt x="11663" y="9861"/>
                  </a:cubicBezTo>
                  <a:cubicBezTo>
                    <a:pt x="11684" y="9814"/>
                    <a:pt x="11707" y="9756"/>
                    <a:pt x="11730" y="9740"/>
                  </a:cubicBezTo>
                  <a:cubicBezTo>
                    <a:pt x="11730" y="9748"/>
                    <a:pt x="11731" y="9756"/>
                    <a:pt x="11731" y="9763"/>
                  </a:cubicBezTo>
                  <a:cubicBezTo>
                    <a:pt x="11713" y="9786"/>
                    <a:pt x="11696" y="9825"/>
                    <a:pt x="11680" y="9864"/>
                  </a:cubicBezTo>
                  <a:cubicBezTo>
                    <a:pt x="11691" y="10150"/>
                    <a:pt x="11688" y="10389"/>
                    <a:pt x="11650" y="10643"/>
                  </a:cubicBezTo>
                  <a:cubicBezTo>
                    <a:pt x="11633" y="10764"/>
                    <a:pt x="11590" y="10856"/>
                    <a:pt x="11600" y="11021"/>
                  </a:cubicBezTo>
                  <a:cubicBezTo>
                    <a:pt x="11608" y="11150"/>
                    <a:pt x="11643" y="11110"/>
                    <a:pt x="11654" y="11171"/>
                  </a:cubicBezTo>
                  <a:cubicBezTo>
                    <a:pt x="11682" y="11328"/>
                    <a:pt x="11640" y="11530"/>
                    <a:pt x="11644" y="11710"/>
                  </a:cubicBezTo>
                  <a:lnTo>
                    <a:pt x="11654" y="11715"/>
                  </a:lnTo>
                  <a:cubicBezTo>
                    <a:pt x="11655" y="11726"/>
                    <a:pt x="11655" y="11736"/>
                    <a:pt x="11655" y="11747"/>
                  </a:cubicBezTo>
                  <a:cubicBezTo>
                    <a:pt x="11689" y="11695"/>
                    <a:pt x="11697" y="11693"/>
                    <a:pt x="11731" y="11697"/>
                  </a:cubicBezTo>
                  <a:cubicBezTo>
                    <a:pt x="11774" y="11702"/>
                    <a:pt x="11787" y="11698"/>
                    <a:pt x="11829" y="11662"/>
                  </a:cubicBezTo>
                  <a:cubicBezTo>
                    <a:pt x="11833" y="11639"/>
                    <a:pt x="11834" y="11613"/>
                    <a:pt x="11832" y="11586"/>
                  </a:cubicBezTo>
                  <a:cubicBezTo>
                    <a:pt x="11904" y="11640"/>
                    <a:pt x="11898" y="11959"/>
                    <a:pt x="11971" y="12014"/>
                  </a:cubicBezTo>
                  <a:cubicBezTo>
                    <a:pt x="12007" y="12042"/>
                    <a:pt x="12037" y="11901"/>
                    <a:pt x="12068" y="11839"/>
                  </a:cubicBezTo>
                  <a:cubicBezTo>
                    <a:pt x="12106" y="11766"/>
                    <a:pt x="12152" y="11732"/>
                    <a:pt x="12193" y="11736"/>
                  </a:cubicBezTo>
                  <a:cubicBezTo>
                    <a:pt x="12243" y="11744"/>
                    <a:pt x="12284" y="11755"/>
                    <a:pt x="12329" y="11723"/>
                  </a:cubicBezTo>
                  <a:cubicBezTo>
                    <a:pt x="12372" y="11693"/>
                    <a:pt x="12360" y="11706"/>
                    <a:pt x="12393" y="11599"/>
                  </a:cubicBezTo>
                  <a:cubicBezTo>
                    <a:pt x="12435" y="11465"/>
                    <a:pt x="12459" y="11447"/>
                    <a:pt x="12514" y="11417"/>
                  </a:cubicBezTo>
                  <a:cubicBezTo>
                    <a:pt x="12507" y="11295"/>
                    <a:pt x="12519" y="11187"/>
                    <a:pt x="12543" y="11113"/>
                  </a:cubicBezTo>
                  <a:cubicBezTo>
                    <a:pt x="12557" y="11071"/>
                    <a:pt x="12642" y="10992"/>
                    <a:pt x="12605" y="10899"/>
                  </a:cubicBezTo>
                  <a:cubicBezTo>
                    <a:pt x="12518" y="10690"/>
                    <a:pt x="12611" y="10361"/>
                    <a:pt x="12670" y="10186"/>
                  </a:cubicBezTo>
                  <a:cubicBezTo>
                    <a:pt x="12714" y="10054"/>
                    <a:pt x="12803" y="10017"/>
                    <a:pt x="12859" y="9933"/>
                  </a:cubicBezTo>
                  <a:cubicBezTo>
                    <a:pt x="12887" y="9890"/>
                    <a:pt x="12902" y="9850"/>
                    <a:pt x="12916" y="9761"/>
                  </a:cubicBezTo>
                  <a:cubicBezTo>
                    <a:pt x="12925" y="9709"/>
                    <a:pt x="12903" y="9676"/>
                    <a:pt x="12929" y="9610"/>
                  </a:cubicBezTo>
                  <a:cubicBezTo>
                    <a:pt x="12874" y="9267"/>
                    <a:pt x="13029" y="9274"/>
                    <a:pt x="13076" y="9307"/>
                  </a:cubicBezTo>
                  <a:cubicBezTo>
                    <a:pt x="13107" y="9298"/>
                    <a:pt x="13134" y="9345"/>
                    <a:pt x="13163" y="9388"/>
                  </a:cubicBezTo>
                  <a:cubicBezTo>
                    <a:pt x="13223" y="9478"/>
                    <a:pt x="13246" y="9395"/>
                    <a:pt x="13296" y="9296"/>
                  </a:cubicBezTo>
                  <a:cubicBezTo>
                    <a:pt x="13320" y="9247"/>
                    <a:pt x="13331" y="9231"/>
                    <a:pt x="13356" y="9211"/>
                  </a:cubicBezTo>
                  <a:cubicBezTo>
                    <a:pt x="13377" y="9195"/>
                    <a:pt x="13398" y="9226"/>
                    <a:pt x="13421" y="9193"/>
                  </a:cubicBezTo>
                  <a:cubicBezTo>
                    <a:pt x="13452" y="9146"/>
                    <a:pt x="13462" y="8963"/>
                    <a:pt x="13501" y="8995"/>
                  </a:cubicBezTo>
                  <a:cubicBezTo>
                    <a:pt x="13529" y="9018"/>
                    <a:pt x="13592" y="9081"/>
                    <a:pt x="13612" y="9145"/>
                  </a:cubicBezTo>
                  <a:cubicBezTo>
                    <a:pt x="13633" y="9214"/>
                    <a:pt x="13644" y="9382"/>
                    <a:pt x="13661" y="9484"/>
                  </a:cubicBezTo>
                  <a:cubicBezTo>
                    <a:pt x="13675" y="9573"/>
                    <a:pt x="13706" y="9613"/>
                    <a:pt x="13729" y="9663"/>
                  </a:cubicBezTo>
                  <a:cubicBezTo>
                    <a:pt x="13781" y="9780"/>
                    <a:pt x="13829" y="9965"/>
                    <a:pt x="13881" y="10067"/>
                  </a:cubicBezTo>
                  <a:cubicBezTo>
                    <a:pt x="13931" y="10165"/>
                    <a:pt x="13980" y="10141"/>
                    <a:pt x="14026" y="10249"/>
                  </a:cubicBezTo>
                  <a:cubicBezTo>
                    <a:pt x="14059" y="10329"/>
                    <a:pt x="14088" y="10351"/>
                    <a:pt x="14122" y="10413"/>
                  </a:cubicBezTo>
                  <a:cubicBezTo>
                    <a:pt x="14144" y="10451"/>
                    <a:pt x="14129" y="10562"/>
                    <a:pt x="14168" y="10593"/>
                  </a:cubicBezTo>
                  <a:cubicBezTo>
                    <a:pt x="14212" y="10628"/>
                    <a:pt x="14255" y="10737"/>
                    <a:pt x="14262" y="10939"/>
                  </a:cubicBezTo>
                  <a:cubicBezTo>
                    <a:pt x="14273" y="11264"/>
                    <a:pt x="14105" y="11340"/>
                    <a:pt x="14030" y="11301"/>
                  </a:cubicBezTo>
                  <a:cubicBezTo>
                    <a:pt x="13996" y="11281"/>
                    <a:pt x="13923" y="11142"/>
                    <a:pt x="13897" y="11327"/>
                  </a:cubicBezTo>
                  <a:cubicBezTo>
                    <a:pt x="13867" y="11536"/>
                    <a:pt x="14059" y="11688"/>
                    <a:pt x="14086" y="11729"/>
                  </a:cubicBezTo>
                  <a:cubicBezTo>
                    <a:pt x="14124" y="11785"/>
                    <a:pt x="14194" y="12048"/>
                    <a:pt x="14217" y="11763"/>
                  </a:cubicBezTo>
                  <a:cubicBezTo>
                    <a:pt x="14230" y="11606"/>
                    <a:pt x="14180" y="11516"/>
                    <a:pt x="14230" y="11367"/>
                  </a:cubicBezTo>
                  <a:cubicBezTo>
                    <a:pt x="14273" y="11458"/>
                    <a:pt x="14313" y="11324"/>
                    <a:pt x="14340" y="11198"/>
                  </a:cubicBezTo>
                  <a:cubicBezTo>
                    <a:pt x="14349" y="11158"/>
                    <a:pt x="14346" y="11092"/>
                    <a:pt x="14357" y="11039"/>
                  </a:cubicBezTo>
                  <a:cubicBezTo>
                    <a:pt x="14379" y="10939"/>
                    <a:pt x="14409" y="10990"/>
                    <a:pt x="14392" y="10775"/>
                  </a:cubicBezTo>
                  <a:cubicBezTo>
                    <a:pt x="14372" y="10742"/>
                    <a:pt x="14351" y="10716"/>
                    <a:pt x="14331" y="10685"/>
                  </a:cubicBezTo>
                  <a:cubicBezTo>
                    <a:pt x="14303" y="10313"/>
                    <a:pt x="14451" y="10550"/>
                    <a:pt x="14472" y="10733"/>
                  </a:cubicBezTo>
                  <a:cubicBezTo>
                    <a:pt x="14552" y="10702"/>
                    <a:pt x="14514" y="10435"/>
                    <a:pt x="14462" y="10323"/>
                  </a:cubicBezTo>
                  <a:cubicBezTo>
                    <a:pt x="14396" y="10192"/>
                    <a:pt x="14319" y="10132"/>
                    <a:pt x="14251" y="10022"/>
                  </a:cubicBezTo>
                  <a:cubicBezTo>
                    <a:pt x="14300" y="9869"/>
                    <a:pt x="14222" y="9800"/>
                    <a:pt x="14193" y="9827"/>
                  </a:cubicBezTo>
                  <a:cubicBezTo>
                    <a:pt x="14127" y="9777"/>
                    <a:pt x="14082" y="9765"/>
                    <a:pt x="14027" y="9510"/>
                  </a:cubicBezTo>
                  <a:cubicBezTo>
                    <a:pt x="14010" y="9430"/>
                    <a:pt x="14012" y="9344"/>
                    <a:pt x="13984" y="9272"/>
                  </a:cubicBezTo>
                  <a:cubicBezTo>
                    <a:pt x="13958" y="9210"/>
                    <a:pt x="13928" y="9171"/>
                    <a:pt x="13903" y="9106"/>
                  </a:cubicBezTo>
                  <a:cubicBezTo>
                    <a:pt x="13864" y="9005"/>
                    <a:pt x="13859" y="8969"/>
                    <a:pt x="13851" y="8823"/>
                  </a:cubicBezTo>
                  <a:cubicBezTo>
                    <a:pt x="13835" y="8533"/>
                    <a:pt x="13859" y="8696"/>
                    <a:pt x="13911" y="8562"/>
                  </a:cubicBezTo>
                  <a:cubicBezTo>
                    <a:pt x="13905" y="8673"/>
                    <a:pt x="13937" y="8798"/>
                    <a:pt x="13955" y="8868"/>
                  </a:cubicBezTo>
                  <a:cubicBezTo>
                    <a:pt x="13975" y="8817"/>
                    <a:pt x="13999" y="8813"/>
                    <a:pt x="14018" y="8873"/>
                  </a:cubicBezTo>
                  <a:cubicBezTo>
                    <a:pt x="14028" y="8789"/>
                    <a:pt x="14034" y="8786"/>
                    <a:pt x="14048" y="8792"/>
                  </a:cubicBezTo>
                  <a:cubicBezTo>
                    <a:pt x="14046" y="8791"/>
                    <a:pt x="14101" y="9099"/>
                    <a:pt x="14106" y="9114"/>
                  </a:cubicBezTo>
                  <a:cubicBezTo>
                    <a:pt x="14137" y="9210"/>
                    <a:pt x="14170" y="9297"/>
                    <a:pt x="14208" y="9328"/>
                  </a:cubicBezTo>
                  <a:cubicBezTo>
                    <a:pt x="14230" y="9344"/>
                    <a:pt x="14413" y="9566"/>
                    <a:pt x="14415" y="9655"/>
                  </a:cubicBezTo>
                  <a:lnTo>
                    <a:pt x="14415" y="9650"/>
                  </a:lnTo>
                  <a:cubicBezTo>
                    <a:pt x="14434" y="9682"/>
                    <a:pt x="14453" y="9719"/>
                    <a:pt x="14473" y="9750"/>
                  </a:cubicBezTo>
                  <a:cubicBezTo>
                    <a:pt x="14476" y="9732"/>
                    <a:pt x="14479" y="9714"/>
                    <a:pt x="14482" y="9695"/>
                  </a:cubicBezTo>
                  <a:cubicBezTo>
                    <a:pt x="14507" y="9757"/>
                    <a:pt x="14532" y="9880"/>
                    <a:pt x="14563" y="9848"/>
                  </a:cubicBezTo>
                  <a:cubicBezTo>
                    <a:pt x="14549" y="10142"/>
                    <a:pt x="14540" y="10410"/>
                    <a:pt x="14622" y="10527"/>
                  </a:cubicBezTo>
                  <a:cubicBezTo>
                    <a:pt x="14570" y="10567"/>
                    <a:pt x="14619" y="10761"/>
                    <a:pt x="14653" y="10717"/>
                  </a:cubicBezTo>
                  <a:cubicBezTo>
                    <a:pt x="14661" y="10877"/>
                    <a:pt x="14725" y="10863"/>
                    <a:pt x="14702" y="11084"/>
                  </a:cubicBezTo>
                  <a:cubicBezTo>
                    <a:pt x="14747" y="11035"/>
                    <a:pt x="14768" y="11202"/>
                    <a:pt x="14814" y="11155"/>
                  </a:cubicBezTo>
                  <a:cubicBezTo>
                    <a:pt x="14798" y="11228"/>
                    <a:pt x="14776" y="11286"/>
                    <a:pt x="14761" y="11369"/>
                  </a:cubicBezTo>
                  <a:cubicBezTo>
                    <a:pt x="14773" y="11404"/>
                    <a:pt x="14822" y="11501"/>
                    <a:pt x="14823" y="11538"/>
                  </a:cubicBezTo>
                  <a:cubicBezTo>
                    <a:pt x="14825" y="11549"/>
                    <a:pt x="14816" y="11602"/>
                    <a:pt x="14816" y="11618"/>
                  </a:cubicBezTo>
                  <a:cubicBezTo>
                    <a:pt x="14816" y="11735"/>
                    <a:pt x="14852" y="11822"/>
                    <a:pt x="14877" y="11847"/>
                  </a:cubicBezTo>
                  <a:cubicBezTo>
                    <a:pt x="14878" y="11767"/>
                    <a:pt x="14888" y="11730"/>
                    <a:pt x="14906" y="11744"/>
                  </a:cubicBezTo>
                  <a:cubicBezTo>
                    <a:pt x="14912" y="11833"/>
                    <a:pt x="14925" y="11920"/>
                    <a:pt x="14945" y="11971"/>
                  </a:cubicBezTo>
                  <a:cubicBezTo>
                    <a:pt x="14952" y="11685"/>
                    <a:pt x="15002" y="11939"/>
                    <a:pt x="15033" y="11990"/>
                  </a:cubicBezTo>
                  <a:cubicBezTo>
                    <a:pt x="15027" y="11840"/>
                    <a:pt x="15015" y="11684"/>
                    <a:pt x="14989" y="11567"/>
                  </a:cubicBezTo>
                  <a:cubicBezTo>
                    <a:pt x="15014" y="11588"/>
                    <a:pt x="15042" y="11564"/>
                    <a:pt x="15047" y="11456"/>
                  </a:cubicBezTo>
                  <a:cubicBezTo>
                    <a:pt x="15099" y="11525"/>
                    <a:pt x="15107" y="11350"/>
                    <a:pt x="15146" y="11282"/>
                  </a:cubicBezTo>
                  <a:cubicBezTo>
                    <a:pt x="15112" y="11171"/>
                    <a:pt x="15085" y="11086"/>
                    <a:pt x="15048" y="10994"/>
                  </a:cubicBezTo>
                  <a:cubicBezTo>
                    <a:pt x="15025" y="10965"/>
                    <a:pt x="14884" y="10436"/>
                    <a:pt x="14916" y="10408"/>
                  </a:cubicBezTo>
                  <a:cubicBezTo>
                    <a:pt x="14945" y="10504"/>
                    <a:pt x="15069" y="10552"/>
                    <a:pt x="15028" y="10310"/>
                  </a:cubicBezTo>
                  <a:cubicBezTo>
                    <a:pt x="15058" y="10350"/>
                    <a:pt x="15091" y="10273"/>
                    <a:pt x="15123" y="10260"/>
                  </a:cubicBezTo>
                  <a:cubicBezTo>
                    <a:pt x="15172" y="10239"/>
                    <a:pt x="15215" y="10318"/>
                    <a:pt x="15258" y="10347"/>
                  </a:cubicBezTo>
                  <a:cubicBezTo>
                    <a:pt x="15257" y="10404"/>
                    <a:pt x="15264" y="10440"/>
                    <a:pt x="15278" y="10453"/>
                  </a:cubicBezTo>
                  <a:cubicBezTo>
                    <a:pt x="15225" y="10659"/>
                    <a:pt x="15291" y="10883"/>
                    <a:pt x="15345" y="10889"/>
                  </a:cubicBezTo>
                  <a:cubicBezTo>
                    <a:pt x="15350" y="10986"/>
                    <a:pt x="15360" y="11079"/>
                    <a:pt x="15367" y="11174"/>
                  </a:cubicBezTo>
                  <a:cubicBezTo>
                    <a:pt x="15326" y="11349"/>
                    <a:pt x="15491" y="11695"/>
                    <a:pt x="15514" y="11826"/>
                  </a:cubicBezTo>
                  <a:cubicBezTo>
                    <a:pt x="15510" y="11828"/>
                    <a:pt x="15507" y="11829"/>
                    <a:pt x="15504" y="11832"/>
                  </a:cubicBezTo>
                  <a:lnTo>
                    <a:pt x="15504" y="11837"/>
                  </a:lnTo>
                  <a:cubicBezTo>
                    <a:pt x="15532" y="12005"/>
                    <a:pt x="15560" y="11902"/>
                    <a:pt x="15596" y="11929"/>
                  </a:cubicBezTo>
                  <a:cubicBezTo>
                    <a:pt x="15638" y="11961"/>
                    <a:pt x="15670" y="12096"/>
                    <a:pt x="15714" y="12130"/>
                  </a:cubicBezTo>
                  <a:cubicBezTo>
                    <a:pt x="15747" y="12155"/>
                    <a:pt x="15853" y="12078"/>
                    <a:pt x="15849" y="11916"/>
                  </a:cubicBezTo>
                  <a:cubicBezTo>
                    <a:pt x="15859" y="11892"/>
                    <a:pt x="15868" y="11891"/>
                    <a:pt x="15878" y="11916"/>
                  </a:cubicBezTo>
                  <a:cubicBezTo>
                    <a:pt x="15922" y="11843"/>
                    <a:pt x="15973" y="12017"/>
                    <a:pt x="16010" y="12119"/>
                  </a:cubicBezTo>
                  <a:cubicBezTo>
                    <a:pt x="16056" y="12242"/>
                    <a:pt x="16111" y="12180"/>
                    <a:pt x="16161" y="12130"/>
                  </a:cubicBezTo>
                  <a:cubicBezTo>
                    <a:pt x="16184" y="12106"/>
                    <a:pt x="16246" y="11890"/>
                    <a:pt x="16265" y="11919"/>
                  </a:cubicBezTo>
                  <a:cubicBezTo>
                    <a:pt x="16295" y="11966"/>
                    <a:pt x="16326" y="12031"/>
                    <a:pt x="16358" y="11979"/>
                  </a:cubicBezTo>
                  <a:cubicBezTo>
                    <a:pt x="16361" y="12063"/>
                    <a:pt x="16371" y="12116"/>
                    <a:pt x="16386" y="12172"/>
                  </a:cubicBezTo>
                  <a:cubicBezTo>
                    <a:pt x="16383" y="12218"/>
                    <a:pt x="16382" y="12265"/>
                    <a:pt x="16383" y="12312"/>
                  </a:cubicBezTo>
                  <a:cubicBezTo>
                    <a:pt x="16392" y="12320"/>
                    <a:pt x="16402" y="12328"/>
                    <a:pt x="16411" y="12336"/>
                  </a:cubicBezTo>
                  <a:cubicBezTo>
                    <a:pt x="16411" y="12429"/>
                    <a:pt x="16415" y="12528"/>
                    <a:pt x="16430" y="12603"/>
                  </a:cubicBezTo>
                  <a:cubicBezTo>
                    <a:pt x="16384" y="12713"/>
                    <a:pt x="16373" y="12916"/>
                    <a:pt x="16368" y="13112"/>
                  </a:cubicBezTo>
                  <a:cubicBezTo>
                    <a:pt x="16361" y="13121"/>
                    <a:pt x="16355" y="13133"/>
                    <a:pt x="16349" y="13149"/>
                  </a:cubicBezTo>
                  <a:cubicBezTo>
                    <a:pt x="16348" y="13230"/>
                    <a:pt x="16332" y="13775"/>
                    <a:pt x="16301" y="13775"/>
                  </a:cubicBezTo>
                  <a:cubicBezTo>
                    <a:pt x="16245" y="13784"/>
                    <a:pt x="16153" y="13942"/>
                    <a:pt x="16100" y="13844"/>
                  </a:cubicBezTo>
                  <a:cubicBezTo>
                    <a:pt x="16039" y="13731"/>
                    <a:pt x="15948" y="13582"/>
                    <a:pt x="15881" y="13704"/>
                  </a:cubicBezTo>
                  <a:cubicBezTo>
                    <a:pt x="15880" y="13701"/>
                    <a:pt x="15880" y="13695"/>
                    <a:pt x="15880" y="13691"/>
                  </a:cubicBezTo>
                  <a:lnTo>
                    <a:pt x="15879" y="13691"/>
                  </a:lnTo>
                  <a:cubicBezTo>
                    <a:pt x="15872" y="13696"/>
                    <a:pt x="15855" y="13680"/>
                    <a:pt x="15846" y="13659"/>
                  </a:cubicBezTo>
                  <a:cubicBezTo>
                    <a:pt x="15843" y="13697"/>
                    <a:pt x="15840" y="13736"/>
                    <a:pt x="15838" y="13775"/>
                  </a:cubicBezTo>
                  <a:cubicBezTo>
                    <a:pt x="15772" y="13849"/>
                    <a:pt x="15759" y="13994"/>
                    <a:pt x="15688" y="13889"/>
                  </a:cubicBezTo>
                  <a:cubicBezTo>
                    <a:pt x="15628" y="13799"/>
                    <a:pt x="15537" y="13706"/>
                    <a:pt x="15474" y="13691"/>
                  </a:cubicBezTo>
                  <a:cubicBezTo>
                    <a:pt x="15420" y="13708"/>
                    <a:pt x="15371" y="13626"/>
                    <a:pt x="15315" y="13707"/>
                  </a:cubicBezTo>
                  <a:cubicBezTo>
                    <a:pt x="15290" y="13591"/>
                    <a:pt x="15217" y="13574"/>
                    <a:pt x="15177" y="13535"/>
                  </a:cubicBezTo>
                  <a:cubicBezTo>
                    <a:pt x="15156" y="13498"/>
                    <a:pt x="15136" y="13495"/>
                    <a:pt x="15113" y="13488"/>
                  </a:cubicBezTo>
                  <a:cubicBezTo>
                    <a:pt x="15086" y="13479"/>
                    <a:pt x="15081" y="13368"/>
                    <a:pt x="15060" y="13316"/>
                  </a:cubicBezTo>
                  <a:cubicBezTo>
                    <a:pt x="14960" y="13067"/>
                    <a:pt x="14662" y="13247"/>
                    <a:pt x="14716" y="13865"/>
                  </a:cubicBezTo>
                  <a:cubicBezTo>
                    <a:pt x="14721" y="14039"/>
                    <a:pt x="14731" y="14256"/>
                    <a:pt x="14647" y="14198"/>
                  </a:cubicBezTo>
                  <a:cubicBezTo>
                    <a:pt x="14609" y="14174"/>
                    <a:pt x="14576" y="14067"/>
                    <a:pt x="14542" y="14000"/>
                  </a:cubicBezTo>
                  <a:cubicBezTo>
                    <a:pt x="14483" y="13884"/>
                    <a:pt x="14417" y="13887"/>
                    <a:pt x="14353" y="13847"/>
                  </a:cubicBezTo>
                  <a:cubicBezTo>
                    <a:pt x="14259" y="13788"/>
                    <a:pt x="14251" y="13446"/>
                    <a:pt x="14160" y="13348"/>
                  </a:cubicBezTo>
                  <a:cubicBezTo>
                    <a:pt x="14095" y="13278"/>
                    <a:pt x="14036" y="13222"/>
                    <a:pt x="13969" y="13231"/>
                  </a:cubicBezTo>
                  <a:cubicBezTo>
                    <a:pt x="13967" y="13244"/>
                    <a:pt x="13965" y="13256"/>
                    <a:pt x="13963" y="13268"/>
                  </a:cubicBezTo>
                  <a:cubicBezTo>
                    <a:pt x="13910" y="13256"/>
                    <a:pt x="13863" y="13120"/>
                    <a:pt x="13810" y="13099"/>
                  </a:cubicBezTo>
                  <a:cubicBezTo>
                    <a:pt x="13809" y="13003"/>
                    <a:pt x="13792" y="12951"/>
                    <a:pt x="13768" y="12946"/>
                  </a:cubicBezTo>
                  <a:lnTo>
                    <a:pt x="13768" y="12941"/>
                  </a:lnTo>
                  <a:cubicBezTo>
                    <a:pt x="13570" y="12916"/>
                    <a:pt x="13906" y="12515"/>
                    <a:pt x="13754" y="12154"/>
                  </a:cubicBezTo>
                  <a:cubicBezTo>
                    <a:pt x="13714" y="12060"/>
                    <a:pt x="13731" y="12061"/>
                    <a:pt x="13756" y="11971"/>
                  </a:cubicBezTo>
                  <a:cubicBezTo>
                    <a:pt x="13819" y="11735"/>
                    <a:pt x="13759" y="11618"/>
                    <a:pt x="13698" y="11729"/>
                  </a:cubicBezTo>
                  <a:cubicBezTo>
                    <a:pt x="13681" y="11491"/>
                    <a:pt x="13594" y="11531"/>
                    <a:pt x="13549" y="11591"/>
                  </a:cubicBezTo>
                  <a:cubicBezTo>
                    <a:pt x="13514" y="11637"/>
                    <a:pt x="13491" y="11599"/>
                    <a:pt x="13455" y="11578"/>
                  </a:cubicBezTo>
                  <a:cubicBezTo>
                    <a:pt x="13427" y="11661"/>
                    <a:pt x="13345" y="11573"/>
                    <a:pt x="13307" y="11575"/>
                  </a:cubicBezTo>
                  <a:cubicBezTo>
                    <a:pt x="13294" y="11576"/>
                    <a:pt x="13153" y="11657"/>
                    <a:pt x="13157" y="11710"/>
                  </a:cubicBezTo>
                  <a:cubicBezTo>
                    <a:pt x="13111" y="11595"/>
                    <a:pt x="13021" y="11768"/>
                    <a:pt x="13000" y="11578"/>
                  </a:cubicBezTo>
                  <a:cubicBezTo>
                    <a:pt x="12961" y="11660"/>
                    <a:pt x="12922" y="11669"/>
                    <a:pt x="12880" y="11697"/>
                  </a:cubicBezTo>
                  <a:cubicBezTo>
                    <a:pt x="12815" y="11741"/>
                    <a:pt x="12617" y="11696"/>
                    <a:pt x="12584" y="11998"/>
                  </a:cubicBezTo>
                  <a:cubicBezTo>
                    <a:pt x="12555" y="11932"/>
                    <a:pt x="12472" y="12062"/>
                    <a:pt x="12451" y="12159"/>
                  </a:cubicBezTo>
                  <a:cubicBezTo>
                    <a:pt x="12423" y="12289"/>
                    <a:pt x="12369" y="12305"/>
                    <a:pt x="12330" y="12304"/>
                  </a:cubicBezTo>
                  <a:cubicBezTo>
                    <a:pt x="12324" y="12285"/>
                    <a:pt x="12320" y="12263"/>
                    <a:pt x="12317" y="12238"/>
                  </a:cubicBezTo>
                  <a:lnTo>
                    <a:pt x="12306" y="12241"/>
                  </a:lnTo>
                  <a:lnTo>
                    <a:pt x="12300" y="12201"/>
                  </a:lnTo>
                  <a:cubicBezTo>
                    <a:pt x="12254" y="12266"/>
                    <a:pt x="12221" y="12216"/>
                    <a:pt x="12177" y="12273"/>
                  </a:cubicBezTo>
                  <a:cubicBezTo>
                    <a:pt x="12141" y="12256"/>
                    <a:pt x="12111" y="12256"/>
                    <a:pt x="12073" y="12183"/>
                  </a:cubicBezTo>
                  <a:cubicBezTo>
                    <a:pt x="12075" y="12111"/>
                    <a:pt x="12075" y="12038"/>
                    <a:pt x="12071" y="11966"/>
                  </a:cubicBezTo>
                  <a:cubicBezTo>
                    <a:pt x="11987" y="12010"/>
                    <a:pt x="11963" y="12092"/>
                    <a:pt x="11921" y="12370"/>
                  </a:cubicBezTo>
                  <a:cubicBezTo>
                    <a:pt x="11868" y="12713"/>
                    <a:pt x="11856" y="12752"/>
                    <a:pt x="11762" y="12896"/>
                  </a:cubicBezTo>
                  <a:cubicBezTo>
                    <a:pt x="11649" y="13069"/>
                    <a:pt x="11592" y="13322"/>
                    <a:pt x="11531" y="13709"/>
                  </a:cubicBezTo>
                  <a:cubicBezTo>
                    <a:pt x="11494" y="13947"/>
                    <a:pt x="11565" y="14191"/>
                    <a:pt x="11509" y="14396"/>
                  </a:cubicBezTo>
                  <a:cubicBezTo>
                    <a:pt x="11482" y="14496"/>
                    <a:pt x="11456" y="14628"/>
                    <a:pt x="11422" y="14684"/>
                  </a:cubicBezTo>
                  <a:cubicBezTo>
                    <a:pt x="11393" y="14731"/>
                    <a:pt x="11376" y="14819"/>
                    <a:pt x="11352" y="14874"/>
                  </a:cubicBezTo>
                  <a:cubicBezTo>
                    <a:pt x="11266" y="15034"/>
                    <a:pt x="11188" y="15043"/>
                    <a:pt x="11097" y="15043"/>
                  </a:cubicBezTo>
                  <a:cubicBezTo>
                    <a:pt x="11110" y="15446"/>
                    <a:pt x="10976" y="15542"/>
                    <a:pt x="10937" y="15817"/>
                  </a:cubicBezTo>
                  <a:cubicBezTo>
                    <a:pt x="10926" y="15892"/>
                    <a:pt x="10907" y="15968"/>
                    <a:pt x="10899" y="16047"/>
                  </a:cubicBezTo>
                  <a:cubicBezTo>
                    <a:pt x="10893" y="16100"/>
                    <a:pt x="10908" y="16227"/>
                    <a:pt x="10896" y="16263"/>
                  </a:cubicBezTo>
                  <a:cubicBezTo>
                    <a:pt x="10854" y="16388"/>
                    <a:pt x="10812" y="16514"/>
                    <a:pt x="10771" y="16638"/>
                  </a:cubicBezTo>
                  <a:lnTo>
                    <a:pt x="10782" y="16689"/>
                  </a:lnTo>
                  <a:cubicBezTo>
                    <a:pt x="10750" y="16826"/>
                    <a:pt x="10730" y="16990"/>
                    <a:pt x="10711" y="17161"/>
                  </a:cubicBezTo>
                  <a:cubicBezTo>
                    <a:pt x="10693" y="17326"/>
                    <a:pt x="10592" y="17444"/>
                    <a:pt x="10649" y="17705"/>
                  </a:cubicBezTo>
                  <a:cubicBezTo>
                    <a:pt x="10660" y="17742"/>
                    <a:pt x="10667" y="17754"/>
                    <a:pt x="10683" y="17748"/>
                  </a:cubicBezTo>
                  <a:cubicBezTo>
                    <a:pt x="10695" y="17867"/>
                    <a:pt x="10707" y="18125"/>
                    <a:pt x="10746" y="18125"/>
                  </a:cubicBezTo>
                  <a:cubicBezTo>
                    <a:pt x="10766" y="18272"/>
                    <a:pt x="10758" y="18481"/>
                    <a:pt x="10710" y="18498"/>
                  </a:cubicBezTo>
                  <a:cubicBezTo>
                    <a:pt x="10825" y="18920"/>
                    <a:pt x="10763" y="19270"/>
                    <a:pt x="10714" y="19752"/>
                  </a:cubicBezTo>
                  <a:cubicBezTo>
                    <a:pt x="10694" y="19741"/>
                    <a:pt x="10674" y="19751"/>
                    <a:pt x="10655" y="19781"/>
                  </a:cubicBezTo>
                  <a:cubicBezTo>
                    <a:pt x="10721" y="19996"/>
                    <a:pt x="10586" y="20316"/>
                    <a:pt x="10546" y="20431"/>
                  </a:cubicBezTo>
                  <a:cubicBezTo>
                    <a:pt x="10619" y="20489"/>
                    <a:pt x="10627" y="20599"/>
                    <a:pt x="10658" y="20817"/>
                  </a:cubicBezTo>
                  <a:lnTo>
                    <a:pt x="10655" y="20822"/>
                  </a:lnTo>
                  <a:lnTo>
                    <a:pt x="10654" y="20875"/>
                  </a:lnTo>
                  <a:lnTo>
                    <a:pt x="10648" y="20875"/>
                  </a:lnTo>
                  <a:cubicBezTo>
                    <a:pt x="10634" y="21068"/>
                    <a:pt x="10615" y="21416"/>
                    <a:pt x="10691" y="21424"/>
                  </a:cubicBezTo>
                  <a:cubicBezTo>
                    <a:pt x="10712" y="21497"/>
                    <a:pt x="10737" y="21557"/>
                    <a:pt x="10764" y="21588"/>
                  </a:cubicBezTo>
                  <a:lnTo>
                    <a:pt x="17678" y="21588"/>
                  </a:lnTo>
                  <a:cubicBezTo>
                    <a:pt x="17697" y="21516"/>
                    <a:pt x="17701" y="21395"/>
                    <a:pt x="17681" y="21313"/>
                  </a:cubicBezTo>
                  <a:lnTo>
                    <a:pt x="17689" y="21284"/>
                  </a:lnTo>
                  <a:lnTo>
                    <a:pt x="17689" y="21282"/>
                  </a:lnTo>
                  <a:cubicBezTo>
                    <a:pt x="17738" y="21329"/>
                    <a:pt x="17771" y="21297"/>
                    <a:pt x="17818" y="21245"/>
                  </a:cubicBezTo>
                  <a:cubicBezTo>
                    <a:pt x="17819" y="21234"/>
                    <a:pt x="17819" y="21223"/>
                    <a:pt x="17820" y="21213"/>
                  </a:cubicBezTo>
                  <a:lnTo>
                    <a:pt x="17823" y="21213"/>
                  </a:lnTo>
                  <a:cubicBezTo>
                    <a:pt x="17864" y="21380"/>
                    <a:pt x="17919" y="21002"/>
                    <a:pt x="17957" y="20959"/>
                  </a:cubicBezTo>
                  <a:cubicBezTo>
                    <a:pt x="17957" y="20969"/>
                    <a:pt x="17958" y="20975"/>
                    <a:pt x="17960" y="20978"/>
                  </a:cubicBezTo>
                  <a:cubicBezTo>
                    <a:pt x="18016" y="20886"/>
                    <a:pt x="18093" y="20967"/>
                    <a:pt x="18154" y="20801"/>
                  </a:cubicBezTo>
                  <a:cubicBezTo>
                    <a:pt x="18190" y="20704"/>
                    <a:pt x="18226" y="20809"/>
                    <a:pt x="18263" y="20772"/>
                  </a:cubicBezTo>
                  <a:cubicBezTo>
                    <a:pt x="18311" y="20722"/>
                    <a:pt x="18325" y="20490"/>
                    <a:pt x="18384" y="20439"/>
                  </a:cubicBezTo>
                  <a:cubicBezTo>
                    <a:pt x="18418" y="20410"/>
                    <a:pt x="18461" y="20377"/>
                    <a:pt x="18492" y="20320"/>
                  </a:cubicBezTo>
                  <a:cubicBezTo>
                    <a:pt x="18574" y="20167"/>
                    <a:pt x="18692" y="20240"/>
                    <a:pt x="18649" y="19803"/>
                  </a:cubicBezTo>
                  <a:cubicBezTo>
                    <a:pt x="18664" y="19727"/>
                    <a:pt x="18690" y="19678"/>
                    <a:pt x="18710" y="19692"/>
                  </a:cubicBezTo>
                  <a:lnTo>
                    <a:pt x="18720" y="19692"/>
                  </a:lnTo>
                  <a:cubicBezTo>
                    <a:pt x="18720" y="19665"/>
                    <a:pt x="18722" y="19644"/>
                    <a:pt x="18727" y="19631"/>
                  </a:cubicBezTo>
                  <a:cubicBezTo>
                    <a:pt x="18733" y="19646"/>
                    <a:pt x="18739" y="19660"/>
                    <a:pt x="18745" y="19676"/>
                  </a:cubicBezTo>
                  <a:cubicBezTo>
                    <a:pt x="18812" y="19510"/>
                    <a:pt x="18895" y="19555"/>
                    <a:pt x="18967" y="19501"/>
                  </a:cubicBezTo>
                  <a:cubicBezTo>
                    <a:pt x="19042" y="19443"/>
                    <a:pt x="18960" y="19144"/>
                    <a:pt x="19054" y="19132"/>
                  </a:cubicBezTo>
                  <a:cubicBezTo>
                    <a:pt x="19096" y="19125"/>
                    <a:pt x="19144" y="19050"/>
                    <a:pt x="19147" y="18857"/>
                  </a:cubicBezTo>
                  <a:cubicBezTo>
                    <a:pt x="19170" y="18752"/>
                    <a:pt x="19190" y="18730"/>
                    <a:pt x="19240" y="18762"/>
                  </a:cubicBezTo>
                  <a:lnTo>
                    <a:pt x="19240" y="18677"/>
                  </a:lnTo>
                  <a:lnTo>
                    <a:pt x="19256" y="18677"/>
                  </a:lnTo>
                  <a:cubicBezTo>
                    <a:pt x="19254" y="18485"/>
                    <a:pt x="19210" y="18308"/>
                    <a:pt x="19238" y="18115"/>
                  </a:cubicBezTo>
                  <a:cubicBezTo>
                    <a:pt x="19323" y="18279"/>
                    <a:pt x="19405" y="17400"/>
                    <a:pt x="19415" y="17156"/>
                  </a:cubicBezTo>
                  <a:cubicBezTo>
                    <a:pt x="19353" y="17166"/>
                    <a:pt x="19328" y="17106"/>
                    <a:pt x="19283" y="16934"/>
                  </a:cubicBezTo>
                  <a:cubicBezTo>
                    <a:pt x="19223" y="16708"/>
                    <a:pt x="19158" y="16724"/>
                    <a:pt x="19079" y="16631"/>
                  </a:cubicBezTo>
                  <a:cubicBezTo>
                    <a:pt x="19028" y="16572"/>
                    <a:pt x="18990" y="16426"/>
                    <a:pt x="18957" y="16269"/>
                  </a:cubicBezTo>
                  <a:cubicBezTo>
                    <a:pt x="18943" y="16201"/>
                    <a:pt x="18920" y="16154"/>
                    <a:pt x="18913" y="16089"/>
                  </a:cubicBezTo>
                  <a:cubicBezTo>
                    <a:pt x="18901" y="15930"/>
                    <a:pt x="18927" y="15765"/>
                    <a:pt x="18871" y="15682"/>
                  </a:cubicBezTo>
                  <a:cubicBezTo>
                    <a:pt x="18874" y="15670"/>
                    <a:pt x="18886" y="15550"/>
                    <a:pt x="18874" y="15550"/>
                  </a:cubicBezTo>
                  <a:cubicBezTo>
                    <a:pt x="18939" y="15575"/>
                    <a:pt x="18938" y="15831"/>
                    <a:pt x="18975" y="15986"/>
                  </a:cubicBezTo>
                  <a:cubicBezTo>
                    <a:pt x="19013" y="16148"/>
                    <a:pt x="19074" y="16159"/>
                    <a:pt x="19126" y="16168"/>
                  </a:cubicBezTo>
                  <a:cubicBezTo>
                    <a:pt x="19178" y="16180"/>
                    <a:pt x="19229" y="16219"/>
                    <a:pt x="19281" y="16234"/>
                  </a:cubicBezTo>
                  <a:cubicBezTo>
                    <a:pt x="19361" y="16260"/>
                    <a:pt x="19447" y="16433"/>
                    <a:pt x="19520" y="16430"/>
                  </a:cubicBezTo>
                  <a:cubicBezTo>
                    <a:pt x="19557" y="16428"/>
                    <a:pt x="19592" y="16356"/>
                    <a:pt x="19630" y="16356"/>
                  </a:cubicBezTo>
                  <a:cubicBezTo>
                    <a:pt x="19687" y="16356"/>
                    <a:pt x="19727" y="16307"/>
                    <a:pt x="19781" y="16345"/>
                  </a:cubicBezTo>
                  <a:cubicBezTo>
                    <a:pt x="19847" y="16393"/>
                    <a:pt x="19944" y="16338"/>
                    <a:pt x="20009" y="16226"/>
                  </a:cubicBezTo>
                  <a:cubicBezTo>
                    <a:pt x="20012" y="16277"/>
                    <a:pt x="20021" y="16316"/>
                    <a:pt x="20033" y="16332"/>
                  </a:cubicBezTo>
                  <a:cubicBezTo>
                    <a:pt x="20034" y="16498"/>
                    <a:pt x="20075" y="16542"/>
                    <a:pt x="20104" y="16480"/>
                  </a:cubicBezTo>
                  <a:cubicBezTo>
                    <a:pt x="20118" y="16717"/>
                    <a:pt x="20164" y="16854"/>
                    <a:pt x="20220" y="16918"/>
                  </a:cubicBezTo>
                  <a:cubicBezTo>
                    <a:pt x="20246" y="16949"/>
                    <a:pt x="20250" y="16907"/>
                    <a:pt x="20282" y="16977"/>
                  </a:cubicBezTo>
                  <a:cubicBezTo>
                    <a:pt x="20335" y="17090"/>
                    <a:pt x="20393" y="17239"/>
                    <a:pt x="20452" y="17256"/>
                  </a:cubicBezTo>
                  <a:cubicBezTo>
                    <a:pt x="20430" y="17241"/>
                    <a:pt x="20380" y="17210"/>
                    <a:pt x="20371" y="17317"/>
                  </a:cubicBezTo>
                  <a:cubicBezTo>
                    <a:pt x="20359" y="17447"/>
                    <a:pt x="20456" y="17640"/>
                    <a:pt x="20481" y="17716"/>
                  </a:cubicBezTo>
                  <a:cubicBezTo>
                    <a:pt x="20591" y="18053"/>
                    <a:pt x="20691" y="18211"/>
                    <a:pt x="20816" y="17869"/>
                  </a:cubicBezTo>
                  <a:lnTo>
                    <a:pt x="20816" y="17808"/>
                  </a:lnTo>
                  <a:cubicBezTo>
                    <a:pt x="20829" y="17924"/>
                    <a:pt x="20861" y="17959"/>
                    <a:pt x="20866" y="18091"/>
                  </a:cubicBezTo>
                  <a:cubicBezTo>
                    <a:pt x="20874" y="18277"/>
                    <a:pt x="20869" y="18409"/>
                    <a:pt x="20901" y="18606"/>
                  </a:cubicBezTo>
                  <a:cubicBezTo>
                    <a:pt x="20975" y="19071"/>
                    <a:pt x="21008" y="19617"/>
                    <a:pt x="21101" y="20035"/>
                  </a:cubicBezTo>
                  <a:cubicBezTo>
                    <a:pt x="21190" y="20438"/>
                    <a:pt x="21261" y="20778"/>
                    <a:pt x="21332" y="21231"/>
                  </a:cubicBezTo>
                  <a:cubicBezTo>
                    <a:pt x="21353" y="21370"/>
                    <a:pt x="21379" y="21479"/>
                    <a:pt x="21407" y="21588"/>
                  </a:cubicBezTo>
                  <a:lnTo>
                    <a:pt x="21600" y="21588"/>
                  </a:lnTo>
                  <a:lnTo>
                    <a:pt x="21600" y="5062"/>
                  </a:lnTo>
                  <a:cubicBezTo>
                    <a:pt x="20224" y="3753"/>
                    <a:pt x="18833" y="2700"/>
                    <a:pt x="17434" y="1901"/>
                  </a:cubicBezTo>
                  <a:cubicBezTo>
                    <a:pt x="16726" y="1496"/>
                    <a:pt x="16015" y="1157"/>
                    <a:pt x="15303" y="884"/>
                  </a:cubicBezTo>
                  <a:cubicBezTo>
                    <a:pt x="14937" y="743"/>
                    <a:pt x="14571" y="618"/>
                    <a:pt x="14204" y="511"/>
                  </a:cubicBezTo>
                  <a:close/>
                  <a:moveTo>
                    <a:pt x="6174" y="929"/>
                  </a:moveTo>
                  <a:cubicBezTo>
                    <a:pt x="4240" y="1693"/>
                    <a:pt x="2315" y="2942"/>
                    <a:pt x="419" y="4671"/>
                  </a:cubicBezTo>
                  <a:cubicBezTo>
                    <a:pt x="421" y="4690"/>
                    <a:pt x="424" y="4707"/>
                    <a:pt x="428" y="4719"/>
                  </a:cubicBezTo>
                  <a:cubicBezTo>
                    <a:pt x="359" y="5003"/>
                    <a:pt x="434" y="5299"/>
                    <a:pt x="509" y="5033"/>
                  </a:cubicBezTo>
                  <a:cubicBezTo>
                    <a:pt x="522" y="5079"/>
                    <a:pt x="539" y="5084"/>
                    <a:pt x="554" y="5049"/>
                  </a:cubicBezTo>
                  <a:cubicBezTo>
                    <a:pt x="556" y="5069"/>
                    <a:pt x="557" y="5088"/>
                    <a:pt x="559" y="5107"/>
                  </a:cubicBezTo>
                  <a:cubicBezTo>
                    <a:pt x="531" y="5166"/>
                    <a:pt x="505" y="5319"/>
                    <a:pt x="477" y="5400"/>
                  </a:cubicBezTo>
                  <a:cubicBezTo>
                    <a:pt x="443" y="5502"/>
                    <a:pt x="392" y="5704"/>
                    <a:pt x="462" y="5775"/>
                  </a:cubicBezTo>
                  <a:cubicBezTo>
                    <a:pt x="421" y="5930"/>
                    <a:pt x="471" y="5965"/>
                    <a:pt x="466" y="6076"/>
                  </a:cubicBezTo>
                  <a:cubicBezTo>
                    <a:pt x="459" y="6231"/>
                    <a:pt x="388" y="6282"/>
                    <a:pt x="419" y="6494"/>
                  </a:cubicBezTo>
                  <a:cubicBezTo>
                    <a:pt x="218" y="6317"/>
                    <a:pt x="334" y="7087"/>
                    <a:pt x="432" y="7320"/>
                  </a:cubicBezTo>
                  <a:cubicBezTo>
                    <a:pt x="412" y="7376"/>
                    <a:pt x="398" y="7452"/>
                    <a:pt x="390" y="7545"/>
                  </a:cubicBezTo>
                  <a:cubicBezTo>
                    <a:pt x="370" y="7776"/>
                    <a:pt x="323" y="7939"/>
                    <a:pt x="281" y="8110"/>
                  </a:cubicBezTo>
                  <a:cubicBezTo>
                    <a:pt x="194" y="8473"/>
                    <a:pt x="106" y="8821"/>
                    <a:pt x="0" y="9106"/>
                  </a:cubicBezTo>
                  <a:lnTo>
                    <a:pt x="0" y="15534"/>
                  </a:lnTo>
                  <a:cubicBezTo>
                    <a:pt x="4" y="15511"/>
                    <a:pt x="17" y="15501"/>
                    <a:pt x="24" y="15495"/>
                  </a:cubicBezTo>
                  <a:cubicBezTo>
                    <a:pt x="44" y="15622"/>
                    <a:pt x="86" y="15705"/>
                    <a:pt x="78" y="15870"/>
                  </a:cubicBezTo>
                  <a:cubicBezTo>
                    <a:pt x="56" y="16009"/>
                    <a:pt x="20" y="16099"/>
                    <a:pt x="0" y="16226"/>
                  </a:cubicBezTo>
                  <a:cubicBezTo>
                    <a:pt x="59" y="16178"/>
                    <a:pt x="109" y="16423"/>
                    <a:pt x="146" y="16575"/>
                  </a:cubicBezTo>
                  <a:cubicBezTo>
                    <a:pt x="184" y="16732"/>
                    <a:pt x="176" y="16914"/>
                    <a:pt x="208" y="17050"/>
                  </a:cubicBezTo>
                  <a:cubicBezTo>
                    <a:pt x="246" y="17009"/>
                    <a:pt x="296" y="16971"/>
                    <a:pt x="318" y="16834"/>
                  </a:cubicBezTo>
                  <a:cubicBezTo>
                    <a:pt x="351" y="16640"/>
                    <a:pt x="293" y="16414"/>
                    <a:pt x="274" y="16240"/>
                  </a:cubicBezTo>
                  <a:lnTo>
                    <a:pt x="247" y="16253"/>
                  </a:lnTo>
                  <a:cubicBezTo>
                    <a:pt x="270" y="16186"/>
                    <a:pt x="275" y="16081"/>
                    <a:pt x="252" y="16002"/>
                  </a:cubicBezTo>
                  <a:lnTo>
                    <a:pt x="242" y="16010"/>
                  </a:lnTo>
                  <a:cubicBezTo>
                    <a:pt x="240" y="15925"/>
                    <a:pt x="231" y="15836"/>
                    <a:pt x="232" y="15751"/>
                  </a:cubicBezTo>
                  <a:cubicBezTo>
                    <a:pt x="235" y="15506"/>
                    <a:pt x="233" y="15494"/>
                    <a:pt x="202" y="15276"/>
                  </a:cubicBezTo>
                  <a:cubicBezTo>
                    <a:pt x="167" y="15025"/>
                    <a:pt x="176" y="14959"/>
                    <a:pt x="187" y="14676"/>
                  </a:cubicBezTo>
                  <a:lnTo>
                    <a:pt x="164" y="14679"/>
                  </a:lnTo>
                  <a:cubicBezTo>
                    <a:pt x="167" y="14585"/>
                    <a:pt x="123" y="14289"/>
                    <a:pt x="107" y="14230"/>
                  </a:cubicBezTo>
                  <a:cubicBezTo>
                    <a:pt x="89" y="14045"/>
                    <a:pt x="86" y="13732"/>
                    <a:pt x="148" y="13591"/>
                  </a:cubicBezTo>
                  <a:cubicBezTo>
                    <a:pt x="164" y="13622"/>
                    <a:pt x="181" y="13660"/>
                    <a:pt x="194" y="13691"/>
                  </a:cubicBezTo>
                  <a:lnTo>
                    <a:pt x="210" y="13691"/>
                  </a:lnTo>
                  <a:lnTo>
                    <a:pt x="211" y="13678"/>
                  </a:lnTo>
                  <a:cubicBezTo>
                    <a:pt x="223" y="13713"/>
                    <a:pt x="236" y="13739"/>
                    <a:pt x="250" y="13754"/>
                  </a:cubicBezTo>
                  <a:cubicBezTo>
                    <a:pt x="229" y="13833"/>
                    <a:pt x="223" y="14131"/>
                    <a:pt x="228" y="14256"/>
                  </a:cubicBezTo>
                  <a:cubicBezTo>
                    <a:pt x="241" y="14581"/>
                    <a:pt x="249" y="14932"/>
                    <a:pt x="341" y="15041"/>
                  </a:cubicBezTo>
                  <a:cubicBezTo>
                    <a:pt x="320" y="15173"/>
                    <a:pt x="342" y="15321"/>
                    <a:pt x="379" y="15350"/>
                  </a:cubicBezTo>
                  <a:cubicBezTo>
                    <a:pt x="374" y="15468"/>
                    <a:pt x="397" y="15536"/>
                    <a:pt x="424" y="15550"/>
                  </a:cubicBezTo>
                  <a:cubicBezTo>
                    <a:pt x="405" y="15661"/>
                    <a:pt x="382" y="15765"/>
                    <a:pt x="378" y="15925"/>
                  </a:cubicBezTo>
                  <a:cubicBezTo>
                    <a:pt x="419" y="15937"/>
                    <a:pt x="483" y="16011"/>
                    <a:pt x="506" y="16145"/>
                  </a:cubicBezTo>
                  <a:cubicBezTo>
                    <a:pt x="525" y="16257"/>
                    <a:pt x="513" y="16386"/>
                    <a:pt x="554" y="16498"/>
                  </a:cubicBezTo>
                  <a:cubicBezTo>
                    <a:pt x="596" y="16679"/>
                    <a:pt x="655" y="16964"/>
                    <a:pt x="655" y="17222"/>
                  </a:cubicBezTo>
                  <a:cubicBezTo>
                    <a:pt x="655" y="17332"/>
                    <a:pt x="666" y="17433"/>
                    <a:pt x="671" y="17539"/>
                  </a:cubicBezTo>
                  <a:cubicBezTo>
                    <a:pt x="677" y="17670"/>
                    <a:pt x="609" y="17795"/>
                    <a:pt x="587" y="17853"/>
                  </a:cubicBezTo>
                  <a:lnTo>
                    <a:pt x="596" y="17859"/>
                  </a:lnTo>
                  <a:cubicBezTo>
                    <a:pt x="581" y="17918"/>
                    <a:pt x="585" y="17997"/>
                    <a:pt x="598" y="18062"/>
                  </a:cubicBezTo>
                  <a:cubicBezTo>
                    <a:pt x="568" y="18290"/>
                    <a:pt x="687" y="18504"/>
                    <a:pt x="724" y="18588"/>
                  </a:cubicBezTo>
                  <a:cubicBezTo>
                    <a:pt x="768" y="18689"/>
                    <a:pt x="774" y="18838"/>
                    <a:pt x="828" y="18905"/>
                  </a:cubicBezTo>
                  <a:cubicBezTo>
                    <a:pt x="859" y="18953"/>
                    <a:pt x="893" y="18955"/>
                    <a:pt x="923" y="18994"/>
                  </a:cubicBezTo>
                  <a:cubicBezTo>
                    <a:pt x="956" y="19038"/>
                    <a:pt x="955" y="19052"/>
                    <a:pt x="993" y="19166"/>
                  </a:cubicBezTo>
                  <a:cubicBezTo>
                    <a:pt x="1066" y="19384"/>
                    <a:pt x="1156" y="19447"/>
                    <a:pt x="1241" y="19528"/>
                  </a:cubicBezTo>
                  <a:cubicBezTo>
                    <a:pt x="1281" y="19565"/>
                    <a:pt x="1344" y="19856"/>
                    <a:pt x="1388" y="19776"/>
                  </a:cubicBezTo>
                  <a:lnTo>
                    <a:pt x="1391" y="19792"/>
                  </a:lnTo>
                  <a:cubicBezTo>
                    <a:pt x="1393" y="19782"/>
                    <a:pt x="1396" y="19776"/>
                    <a:pt x="1399" y="19776"/>
                  </a:cubicBezTo>
                  <a:cubicBezTo>
                    <a:pt x="1472" y="19890"/>
                    <a:pt x="1543" y="19937"/>
                    <a:pt x="1623" y="19837"/>
                  </a:cubicBezTo>
                  <a:cubicBezTo>
                    <a:pt x="1653" y="19799"/>
                    <a:pt x="1683" y="19702"/>
                    <a:pt x="1713" y="19684"/>
                  </a:cubicBezTo>
                  <a:cubicBezTo>
                    <a:pt x="1799" y="19630"/>
                    <a:pt x="1882" y="20026"/>
                    <a:pt x="1932" y="20241"/>
                  </a:cubicBezTo>
                  <a:lnTo>
                    <a:pt x="1915" y="20368"/>
                  </a:lnTo>
                  <a:cubicBezTo>
                    <a:pt x="1962" y="20503"/>
                    <a:pt x="2005" y="20664"/>
                    <a:pt x="2066" y="20679"/>
                  </a:cubicBezTo>
                  <a:cubicBezTo>
                    <a:pt x="2123" y="20695"/>
                    <a:pt x="2163" y="20735"/>
                    <a:pt x="2217" y="20825"/>
                  </a:cubicBezTo>
                  <a:lnTo>
                    <a:pt x="2213" y="20793"/>
                  </a:lnTo>
                  <a:cubicBezTo>
                    <a:pt x="2275" y="20878"/>
                    <a:pt x="2356" y="20997"/>
                    <a:pt x="2424" y="20875"/>
                  </a:cubicBezTo>
                  <a:cubicBezTo>
                    <a:pt x="2425" y="20890"/>
                    <a:pt x="2427" y="20902"/>
                    <a:pt x="2430" y="20909"/>
                  </a:cubicBezTo>
                  <a:cubicBezTo>
                    <a:pt x="2432" y="20899"/>
                    <a:pt x="2433" y="20888"/>
                    <a:pt x="2434" y="20875"/>
                  </a:cubicBezTo>
                  <a:lnTo>
                    <a:pt x="2434" y="20875"/>
                  </a:lnTo>
                  <a:cubicBezTo>
                    <a:pt x="2438" y="20959"/>
                    <a:pt x="2448" y="21024"/>
                    <a:pt x="2465" y="21076"/>
                  </a:cubicBezTo>
                  <a:cubicBezTo>
                    <a:pt x="2522" y="21119"/>
                    <a:pt x="2556" y="21421"/>
                    <a:pt x="2600" y="21588"/>
                  </a:cubicBezTo>
                  <a:lnTo>
                    <a:pt x="2914" y="21588"/>
                  </a:lnTo>
                  <a:cubicBezTo>
                    <a:pt x="2915" y="21579"/>
                    <a:pt x="2915" y="21580"/>
                    <a:pt x="2916" y="21567"/>
                  </a:cubicBezTo>
                  <a:cubicBezTo>
                    <a:pt x="2944" y="21445"/>
                    <a:pt x="2924" y="21364"/>
                    <a:pt x="2935" y="21237"/>
                  </a:cubicBezTo>
                  <a:cubicBezTo>
                    <a:pt x="2955" y="21014"/>
                    <a:pt x="2979" y="20747"/>
                    <a:pt x="3008" y="20550"/>
                  </a:cubicBezTo>
                  <a:cubicBezTo>
                    <a:pt x="3025" y="20440"/>
                    <a:pt x="3067" y="20368"/>
                    <a:pt x="3037" y="20225"/>
                  </a:cubicBezTo>
                  <a:cubicBezTo>
                    <a:pt x="3059" y="20192"/>
                    <a:pt x="3076" y="20125"/>
                    <a:pt x="3075" y="20030"/>
                  </a:cubicBezTo>
                  <a:lnTo>
                    <a:pt x="3047" y="20030"/>
                  </a:lnTo>
                  <a:cubicBezTo>
                    <a:pt x="3034" y="19948"/>
                    <a:pt x="3020" y="19996"/>
                    <a:pt x="3009" y="19980"/>
                  </a:cubicBezTo>
                  <a:cubicBezTo>
                    <a:pt x="2987" y="19944"/>
                    <a:pt x="2952" y="19836"/>
                    <a:pt x="2923" y="19789"/>
                  </a:cubicBezTo>
                  <a:cubicBezTo>
                    <a:pt x="2872" y="19709"/>
                    <a:pt x="2807" y="19772"/>
                    <a:pt x="2765" y="19692"/>
                  </a:cubicBezTo>
                  <a:cubicBezTo>
                    <a:pt x="2735" y="19729"/>
                    <a:pt x="2663" y="19760"/>
                    <a:pt x="2622" y="19768"/>
                  </a:cubicBezTo>
                  <a:cubicBezTo>
                    <a:pt x="2569" y="19776"/>
                    <a:pt x="2503" y="19679"/>
                    <a:pt x="2453" y="19755"/>
                  </a:cubicBezTo>
                  <a:cubicBezTo>
                    <a:pt x="2450" y="19749"/>
                    <a:pt x="2448" y="19742"/>
                    <a:pt x="2446" y="19737"/>
                  </a:cubicBezTo>
                  <a:cubicBezTo>
                    <a:pt x="2479" y="19618"/>
                    <a:pt x="2525" y="19465"/>
                    <a:pt x="2523" y="19272"/>
                  </a:cubicBezTo>
                  <a:cubicBezTo>
                    <a:pt x="2525" y="19265"/>
                    <a:pt x="2528" y="19258"/>
                    <a:pt x="2531" y="19251"/>
                  </a:cubicBezTo>
                  <a:cubicBezTo>
                    <a:pt x="2515" y="19093"/>
                    <a:pt x="2567" y="18997"/>
                    <a:pt x="2591" y="18905"/>
                  </a:cubicBezTo>
                  <a:cubicBezTo>
                    <a:pt x="2628" y="18761"/>
                    <a:pt x="2657" y="18582"/>
                    <a:pt x="2680" y="18392"/>
                  </a:cubicBezTo>
                  <a:cubicBezTo>
                    <a:pt x="2710" y="18154"/>
                    <a:pt x="2715" y="18051"/>
                    <a:pt x="2769" y="17896"/>
                  </a:cubicBezTo>
                  <a:cubicBezTo>
                    <a:pt x="2826" y="17730"/>
                    <a:pt x="2828" y="17263"/>
                    <a:pt x="2741" y="17415"/>
                  </a:cubicBezTo>
                  <a:cubicBezTo>
                    <a:pt x="2700" y="17487"/>
                    <a:pt x="2661" y="17357"/>
                    <a:pt x="2617" y="17402"/>
                  </a:cubicBezTo>
                  <a:cubicBezTo>
                    <a:pt x="2552" y="17468"/>
                    <a:pt x="2483" y="17465"/>
                    <a:pt x="2419" y="17544"/>
                  </a:cubicBezTo>
                  <a:cubicBezTo>
                    <a:pt x="2284" y="17710"/>
                    <a:pt x="2314" y="18356"/>
                    <a:pt x="2173" y="18487"/>
                  </a:cubicBezTo>
                  <a:cubicBezTo>
                    <a:pt x="2173" y="18512"/>
                    <a:pt x="2167" y="18523"/>
                    <a:pt x="2164" y="18540"/>
                  </a:cubicBezTo>
                  <a:cubicBezTo>
                    <a:pt x="2110" y="18531"/>
                    <a:pt x="2059" y="18539"/>
                    <a:pt x="2009" y="18625"/>
                  </a:cubicBezTo>
                  <a:cubicBezTo>
                    <a:pt x="2006" y="18616"/>
                    <a:pt x="2002" y="18602"/>
                    <a:pt x="1999" y="18593"/>
                  </a:cubicBezTo>
                  <a:lnTo>
                    <a:pt x="1999" y="18677"/>
                  </a:lnTo>
                  <a:cubicBezTo>
                    <a:pt x="1995" y="18650"/>
                    <a:pt x="1992" y="18622"/>
                    <a:pt x="1990" y="18593"/>
                  </a:cubicBezTo>
                  <a:cubicBezTo>
                    <a:pt x="1938" y="18604"/>
                    <a:pt x="1889" y="18726"/>
                    <a:pt x="1835" y="18743"/>
                  </a:cubicBezTo>
                  <a:cubicBezTo>
                    <a:pt x="1834" y="18749"/>
                    <a:pt x="1834" y="18756"/>
                    <a:pt x="1833" y="18762"/>
                  </a:cubicBezTo>
                  <a:lnTo>
                    <a:pt x="1831" y="18762"/>
                  </a:lnTo>
                  <a:cubicBezTo>
                    <a:pt x="1816" y="18659"/>
                    <a:pt x="1793" y="18555"/>
                    <a:pt x="1761" y="18540"/>
                  </a:cubicBezTo>
                  <a:cubicBezTo>
                    <a:pt x="1760" y="18529"/>
                    <a:pt x="1759" y="18519"/>
                    <a:pt x="1759" y="18508"/>
                  </a:cubicBezTo>
                  <a:lnTo>
                    <a:pt x="1756" y="18508"/>
                  </a:lnTo>
                  <a:lnTo>
                    <a:pt x="1754" y="18524"/>
                  </a:lnTo>
                  <a:cubicBezTo>
                    <a:pt x="1691" y="18540"/>
                    <a:pt x="1717" y="18432"/>
                    <a:pt x="1676" y="18316"/>
                  </a:cubicBezTo>
                  <a:cubicBezTo>
                    <a:pt x="1693" y="18054"/>
                    <a:pt x="1639" y="17953"/>
                    <a:pt x="1621" y="17732"/>
                  </a:cubicBezTo>
                  <a:cubicBezTo>
                    <a:pt x="1596" y="17415"/>
                    <a:pt x="1602" y="17200"/>
                    <a:pt x="1633" y="16908"/>
                  </a:cubicBezTo>
                  <a:cubicBezTo>
                    <a:pt x="1656" y="16676"/>
                    <a:pt x="1666" y="16119"/>
                    <a:pt x="1738" y="16052"/>
                  </a:cubicBezTo>
                  <a:cubicBezTo>
                    <a:pt x="1772" y="15950"/>
                    <a:pt x="1798" y="15922"/>
                    <a:pt x="1817" y="15743"/>
                  </a:cubicBezTo>
                  <a:lnTo>
                    <a:pt x="1815" y="15735"/>
                  </a:lnTo>
                  <a:cubicBezTo>
                    <a:pt x="1836" y="15471"/>
                    <a:pt x="1812" y="15341"/>
                    <a:pt x="1878" y="15138"/>
                  </a:cubicBezTo>
                  <a:cubicBezTo>
                    <a:pt x="1936" y="14959"/>
                    <a:pt x="2023" y="14855"/>
                    <a:pt x="2092" y="14755"/>
                  </a:cubicBezTo>
                  <a:cubicBezTo>
                    <a:pt x="2166" y="14649"/>
                    <a:pt x="2232" y="14491"/>
                    <a:pt x="2309" y="14423"/>
                  </a:cubicBezTo>
                  <a:cubicBezTo>
                    <a:pt x="2357" y="14380"/>
                    <a:pt x="2368" y="14389"/>
                    <a:pt x="2416" y="14459"/>
                  </a:cubicBezTo>
                  <a:cubicBezTo>
                    <a:pt x="2451" y="14509"/>
                    <a:pt x="2493" y="14535"/>
                    <a:pt x="2519" y="14412"/>
                  </a:cubicBezTo>
                  <a:cubicBezTo>
                    <a:pt x="2526" y="14422"/>
                    <a:pt x="2534" y="14438"/>
                    <a:pt x="2540" y="14457"/>
                  </a:cubicBezTo>
                  <a:cubicBezTo>
                    <a:pt x="2537" y="14459"/>
                    <a:pt x="2534" y="14462"/>
                    <a:pt x="2531" y="14465"/>
                  </a:cubicBezTo>
                  <a:cubicBezTo>
                    <a:pt x="2553" y="14678"/>
                    <a:pt x="2701" y="14729"/>
                    <a:pt x="2728" y="14547"/>
                  </a:cubicBezTo>
                  <a:cubicBezTo>
                    <a:pt x="2733" y="14555"/>
                    <a:pt x="2737" y="14562"/>
                    <a:pt x="2742" y="14570"/>
                  </a:cubicBezTo>
                  <a:cubicBezTo>
                    <a:pt x="2738" y="14625"/>
                    <a:pt x="2735" y="14684"/>
                    <a:pt x="2735" y="14742"/>
                  </a:cubicBezTo>
                  <a:cubicBezTo>
                    <a:pt x="2774" y="14730"/>
                    <a:pt x="2892" y="14526"/>
                    <a:pt x="2795" y="14412"/>
                  </a:cubicBezTo>
                  <a:cubicBezTo>
                    <a:pt x="2815" y="14373"/>
                    <a:pt x="2828" y="14323"/>
                    <a:pt x="2824" y="14235"/>
                  </a:cubicBezTo>
                  <a:cubicBezTo>
                    <a:pt x="2877" y="14184"/>
                    <a:pt x="2922" y="14198"/>
                    <a:pt x="2975" y="14161"/>
                  </a:cubicBezTo>
                  <a:cubicBezTo>
                    <a:pt x="3016" y="14368"/>
                    <a:pt x="3239" y="13882"/>
                    <a:pt x="3209" y="14452"/>
                  </a:cubicBezTo>
                  <a:cubicBezTo>
                    <a:pt x="3236" y="14445"/>
                    <a:pt x="3265" y="14445"/>
                    <a:pt x="3292" y="14425"/>
                  </a:cubicBezTo>
                  <a:cubicBezTo>
                    <a:pt x="3320" y="14404"/>
                    <a:pt x="3369" y="14252"/>
                    <a:pt x="3399" y="14301"/>
                  </a:cubicBezTo>
                  <a:cubicBezTo>
                    <a:pt x="3435" y="14359"/>
                    <a:pt x="3425" y="14599"/>
                    <a:pt x="3473" y="14634"/>
                  </a:cubicBezTo>
                  <a:cubicBezTo>
                    <a:pt x="3473" y="14802"/>
                    <a:pt x="3384" y="15093"/>
                    <a:pt x="3432" y="15181"/>
                  </a:cubicBezTo>
                  <a:cubicBezTo>
                    <a:pt x="3418" y="15270"/>
                    <a:pt x="3421" y="15424"/>
                    <a:pt x="3439" y="15508"/>
                  </a:cubicBezTo>
                  <a:cubicBezTo>
                    <a:pt x="3466" y="15632"/>
                    <a:pt x="3471" y="15689"/>
                    <a:pt x="3464" y="15878"/>
                  </a:cubicBezTo>
                  <a:lnTo>
                    <a:pt x="3486" y="15875"/>
                  </a:lnTo>
                  <a:lnTo>
                    <a:pt x="3486" y="15909"/>
                  </a:lnTo>
                  <a:cubicBezTo>
                    <a:pt x="3535" y="15890"/>
                    <a:pt x="3512" y="16082"/>
                    <a:pt x="3524" y="16211"/>
                  </a:cubicBezTo>
                  <a:cubicBezTo>
                    <a:pt x="3544" y="16218"/>
                    <a:pt x="3563" y="16212"/>
                    <a:pt x="3583" y="16197"/>
                  </a:cubicBezTo>
                  <a:cubicBezTo>
                    <a:pt x="3584" y="16207"/>
                    <a:pt x="3584" y="16217"/>
                    <a:pt x="3584" y="16226"/>
                  </a:cubicBezTo>
                  <a:cubicBezTo>
                    <a:pt x="3635" y="16203"/>
                    <a:pt x="3660" y="16059"/>
                    <a:pt x="3685" y="15902"/>
                  </a:cubicBezTo>
                  <a:cubicBezTo>
                    <a:pt x="3720" y="15690"/>
                    <a:pt x="3735" y="15538"/>
                    <a:pt x="3734" y="15299"/>
                  </a:cubicBezTo>
                  <a:cubicBezTo>
                    <a:pt x="3733" y="15140"/>
                    <a:pt x="3749" y="14937"/>
                    <a:pt x="3747" y="14784"/>
                  </a:cubicBezTo>
                  <a:cubicBezTo>
                    <a:pt x="3742" y="14589"/>
                    <a:pt x="3725" y="14481"/>
                    <a:pt x="3726" y="14267"/>
                  </a:cubicBezTo>
                  <a:cubicBezTo>
                    <a:pt x="3728" y="13820"/>
                    <a:pt x="3833" y="13445"/>
                    <a:pt x="3939" y="13321"/>
                  </a:cubicBezTo>
                  <a:cubicBezTo>
                    <a:pt x="4034" y="13209"/>
                    <a:pt x="4093" y="12897"/>
                    <a:pt x="4189" y="12814"/>
                  </a:cubicBezTo>
                  <a:cubicBezTo>
                    <a:pt x="4189" y="12824"/>
                    <a:pt x="4190" y="12836"/>
                    <a:pt x="4191" y="12846"/>
                  </a:cubicBezTo>
                  <a:lnTo>
                    <a:pt x="4191" y="12846"/>
                  </a:lnTo>
                  <a:cubicBezTo>
                    <a:pt x="4192" y="12838"/>
                    <a:pt x="4192" y="12829"/>
                    <a:pt x="4193" y="12822"/>
                  </a:cubicBezTo>
                  <a:cubicBezTo>
                    <a:pt x="4247" y="12853"/>
                    <a:pt x="4262" y="12666"/>
                    <a:pt x="4304" y="12582"/>
                  </a:cubicBezTo>
                  <a:cubicBezTo>
                    <a:pt x="4336" y="12517"/>
                    <a:pt x="4366" y="12535"/>
                    <a:pt x="4400" y="12510"/>
                  </a:cubicBezTo>
                  <a:cubicBezTo>
                    <a:pt x="4421" y="12495"/>
                    <a:pt x="4474" y="12491"/>
                    <a:pt x="4478" y="12360"/>
                  </a:cubicBezTo>
                  <a:cubicBezTo>
                    <a:pt x="4478" y="12339"/>
                    <a:pt x="4471" y="12254"/>
                    <a:pt x="4464" y="12254"/>
                  </a:cubicBezTo>
                  <a:cubicBezTo>
                    <a:pt x="4499" y="12274"/>
                    <a:pt x="4599" y="12147"/>
                    <a:pt x="4572" y="11945"/>
                  </a:cubicBezTo>
                  <a:cubicBezTo>
                    <a:pt x="4600" y="11880"/>
                    <a:pt x="4606" y="11715"/>
                    <a:pt x="4594" y="11604"/>
                  </a:cubicBezTo>
                  <a:cubicBezTo>
                    <a:pt x="4635" y="11418"/>
                    <a:pt x="4808" y="11126"/>
                    <a:pt x="4770" y="10825"/>
                  </a:cubicBezTo>
                  <a:cubicBezTo>
                    <a:pt x="4826" y="10882"/>
                    <a:pt x="4977" y="10539"/>
                    <a:pt x="4977" y="10281"/>
                  </a:cubicBezTo>
                  <a:cubicBezTo>
                    <a:pt x="5025" y="10298"/>
                    <a:pt x="5157" y="10223"/>
                    <a:pt x="5184" y="10070"/>
                  </a:cubicBezTo>
                  <a:lnTo>
                    <a:pt x="5178" y="10057"/>
                  </a:lnTo>
                  <a:cubicBezTo>
                    <a:pt x="5214" y="9991"/>
                    <a:pt x="5260" y="10050"/>
                    <a:pt x="5291" y="9919"/>
                  </a:cubicBezTo>
                  <a:cubicBezTo>
                    <a:pt x="5305" y="9938"/>
                    <a:pt x="5317" y="9960"/>
                    <a:pt x="5328" y="9996"/>
                  </a:cubicBezTo>
                  <a:cubicBezTo>
                    <a:pt x="5362" y="9978"/>
                    <a:pt x="5431" y="9940"/>
                    <a:pt x="5458" y="9827"/>
                  </a:cubicBezTo>
                  <a:cubicBezTo>
                    <a:pt x="5494" y="9669"/>
                    <a:pt x="5442" y="9547"/>
                    <a:pt x="5406" y="9597"/>
                  </a:cubicBezTo>
                  <a:cubicBezTo>
                    <a:pt x="5404" y="9585"/>
                    <a:pt x="5402" y="9572"/>
                    <a:pt x="5400" y="9563"/>
                  </a:cubicBezTo>
                  <a:cubicBezTo>
                    <a:pt x="5426" y="9530"/>
                    <a:pt x="5449" y="9478"/>
                    <a:pt x="5472" y="9423"/>
                  </a:cubicBezTo>
                  <a:lnTo>
                    <a:pt x="5433" y="9383"/>
                  </a:lnTo>
                  <a:cubicBezTo>
                    <a:pt x="5501" y="9103"/>
                    <a:pt x="5623" y="9175"/>
                    <a:pt x="5683" y="8902"/>
                  </a:cubicBezTo>
                  <a:cubicBezTo>
                    <a:pt x="5718" y="8985"/>
                    <a:pt x="5775" y="8878"/>
                    <a:pt x="5809" y="8844"/>
                  </a:cubicBezTo>
                  <a:cubicBezTo>
                    <a:pt x="5838" y="8816"/>
                    <a:pt x="5868" y="8811"/>
                    <a:pt x="5893" y="8744"/>
                  </a:cubicBezTo>
                  <a:cubicBezTo>
                    <a:pt x="5935" y="8636"/>
                    <a:pt x="5979" y="8644"/>
                    <a:pt x="6030" y="8604"/>
                  </a:cubicBezTo>
                  <a:cubicBezTo>
                    <a:pt x="5985" y="8665"/>
                    <a:pt x="5856" y="8874"/>
                    <a:pt x="5901" y="9159"/>
                  </a:cubicBezTo>
                  <a:cubicBezTo>
                    <a:pt x="5942" y="9423"/>
                    <a:pt x="6080" y="9101"/>
                    <a:pt x="6125" y="9011"/>
                  </a:cubicBezTo>
                  <a:cubicBezTo>
                    <a:pt x="6202" y="8855"/>
                    <a:pt x="6281" y="8789"/>
                    <a:pt x="6367" y="8741"/>
                  </a:cubicBezTo>
                  <a:cubicBezTo>
                    <a:pt x="6401" y="8722"/>
                    <a:pt x="6518" y="8723"/>
                    <a:pt x="6520" y="8530"/>
                  </a:cubicBezTo>
                  <a:cubicBezTo>
                    <a:pt x="6559" y="8510"/>
                    <a:pt x="6752" y="8355"/>
                    <a:pt x="6653" y="8113"/>
                  </a:cubicBezTo>
                  <a:cubicBezTo>
                    <a:pt x="6666" y="8046"/>
                    <a:pt x="6671" y="7965"/>
                    <a:pt x="6668" y="7880"/>
                  </a:cubicBezTo>
                  <a:cubicBezTo>
                    <a:pt x="6590" y="7797"/>
                    <a:pt x="6537" y="8121"/>
                    <a:pt x="6473" y="8237"/>
                  </a:cubicBezTo>
                  <a:cubicBezTo>
                    <a:pt x="6427" y="8321"/>
                    <a:pt x="6360" y="8314"/>
                    <a:pt x="6311" y="8269"/>
                  </a:cubicBezTo>
                  <a:cubicBezTo>
                    <a:pt x="6250" y="8211"/>
                    <a:pt x="6267" y="8019"/>
                    <a:pt x="6227" y="7891"/>
                  </a:cubicBezTo>
                  <a:cubicBezTo>
                    <a:pt x="6251" y="7836"/>
                    <a:pt x="6291" y="7683"/>
                    <a:pt x="6251" y="7600"/>
                  </a:cubicBezTo>
                  <a:cubicBezTo>
                    <a:pt x="6320" y="7556"/>
                    <a:pt x="6447" y="7222"/>
                    <a:pt x="6313" y="7080"/>
                  </a:cubicBezTo>
                  <a:cubicBezTo>
                    <a:pt x="6237" y="7000"/>
                    <a:pt x="6188" y="7065"/>
                    <a:pt x="6109" y="7130"/>
                  </a:cubicBezTo>
                  <a:cubicBezTo>
                    <a:pt x="6136" y="7066"/>
                    <a:pt x="6155" y="6941"/>
                    <a:pt x="6186" y="6903"/>
                  </a:cubicBezTo>
                  <a:cubicBezTo>
                    <a:pt x="6284" y="6783"/>
                    <a:pt x="6392" y="6845"/>
                    <a:pt x="6493" y="6845"/>
                  </a:cubicBezTo>
                  <a:cubicBezTo>
                    <a:pt x="6626" y="6845"/>
                    <a:pt x="6799" y="6955"/>
                    <a:pt x="6924" y="6726"/>
                  </a:cubicBezTo>
                  <a:cubicBezTo>
                    <a:pt x="7021" y="6547"/>
                    <a:pt x="7114" y="6464"/>
                    <a:pt x="7220" y="6391"/>
                  </a:cubicBezTo>
                  <a:cubicBezTo>
                    <a:pt x="7150" y="6498"/>
                    <a:pt x="7086" y="6671"/>
                    <a:pt x="7032" y="6874"/>
                  </a:cubicBezTo>
                  <a:cubicBezTo>
                    <a:pt x="6989" y="7040"/>
                    <a:pt x="6927" y="7123"/>
                    <a:pt x="6892" y="7323"/>
                  </a:cubicBezTo>
                  <a:cubicBezTo>
                    <a:pt x="6871" y="7440"/>
                    <a:pt x="6808" y="7487"/>
                    <a:pt x="6797" y="7592"/>
                  </a:cubicBezTo>
                  <a:cubicBezTo>
                    <a:pt x="6784" y="7715"/>
                    <a:pt x="6874" y="7693"/>
                    <a:pt x="6885" y="7690"/>
                  </a:cubicBezTo>
                  <a:cubicBezTo>
                    <a:pt x="6993" y="7668"/>
                    <a:pt x="7101" y="7701"/>
                    <a:pt x="7211" y="7685"/>
                  </a:cubicBezTo>
                  <a:cubicBezTo>
                    <a:pt x="7195" y="7830"/>
                    <a:pt x="7118" y="7890"/>
                    <a:pt x="7084" y="7915"/>
                  </a:cubicBezTo>
                  <a:cubicBezTo>
                    <a:pt x="7149" y="7942"/>
                    <a:pt x="7177" y="7838"/>
                    <a:pt x="7237" y="7761"/>
                  </a:cubicBezTo>
                  <a:cubicBezTo>
                    <a:pt x="7257" y="7737"/>
                    <a:pt x="7284" y="7616"/>
                    <a:pt x="7306" y="7656"/>
                  </a:cubicBezTo>
                  <a:cubicBezTo>
                    <a:pt x="7339" y="7715"/>
                    <a:pt x="7261" y="7912"/>
                    <a:pt x="7253" y="7954"/>
                  </a:cubicBezTo>
                  <a:cubicBezTo>
                    <a:pt x="7306" y="7954"/>
                    <a:pt x="7336" y="8079"/>
                    <a:pt x="7384" y="7938"/>
                  </a:cubicBezTo>
                  <a:cubicBezTo>
                    <a:pt x="7406" y="7874"/>
                    <a:pt x="7478" y="7688"/>
                    <a:pt x="7420" y="7640"/>
                  </a:cubicBezTo>
                  <a:cubicBezTo>
                    <a:pt x="7398" y="7622"/>
                    <a:pt x="7403" y="7561"/>
                    <a:pt x="7378" y="7550"/>
                  </a:cubicBezTo>
                  <a:cubicBezTo>
                    <a:pt x="7383" y="7507"/>
                    <a:pt x="7430" y="7413"/>
                    <a:pt x="7430" y="7384"/>
                  </a:cubicBezTo>
                  <a:cubicBezTo>
                    <a:pt x="7431" y="7355"/>
                    <a:pt x="7317" y="7191"/>
                    <a:pt x="7421" y="7112"/>
                  </a:cubicBezTo>
                  <a:cubicBezTo>
                    <a:pt x="7373" y="6875"/>
                    <a:pt x="7259" y="7226"/>
                    <a:pt x="7220" y="7003"/>
                  </a:cubicBezTo>
                  <a:cubicBezTo>
                    <a:pt x="7210" y="6953"/>
                    <a:pt x="7312" y="6813"/>
                    <a:pt x="7241" y="6813"/>
                  </a:cubicBezTo>
                  <a:cubicBezTo>
                    <a:pt x="7195" y="6813"/>
                    <a:pt x="7153" y="6940"/>
                    <a:pt x="7109" y="6929"/>
                  </a:cubicBezTo>
                  <a:cubicBezTo>
                    <a:pt x="7131" y="6705"/>
                    <a:pt x="7347" y="6545"/>
                    <a:pt x="7338" y="6311"/>
                  </a:cubicBezTo>
                  <a:cubicBezTo>
                    <a:pt x="7322" y="6308"/>
                    <a:pt x="7307" y="6312"/>
                    <a:pt x="7291" y="6319"/>
                  </a:cubicBezTo>
                  <a:cubicBezTo>
                    <a:pt x="7339" y="6249"/>
                    <a:pt x="7466" y="5840"/>
                    <a:pt x="7392" y="5606"/>
                  </a:cubicBezTo>
                  <a:cubicBezTo>
                    <a:pt x="7364" y="5517"/>
                    <a:pt x="7332" y="5560"/>
                    <a:pt x="7314" y="5424"/>
                  </a:cubicBezTo>
                  <a:cubicBezTo>
                    <a:pt x="7353" y="5402"/>
                    <a:pt x="7353" y="5281"/>
                    <a:pt x="7317" y="5223"/>
                  </a:cubicBezTo>
                  <a:cubicBezTo>
                    <a:pt x="7256" y="5126"/>
                    <a:pt x="7188" y="5077"/>
                    <a:pt x="7124" y="5020"/>
                  </a:cubicBezTo>
                  <a:cubicBezTo>
                    <a:pt x="7130" y="4837"/>
                    <a:pt x="7078" y="4807"/>
                    <a:pt x="7051" y="4706"/>
                  </a:cubicBezTo>
                  <a:cubicBezTo>
                    <a:pt x="7148" y="4568"/>
                    <a:pt x="7117" y="4495"/>
                    <a:pt x="7089" y="4196"/>
                  </a:cubicBezTo>
                  <a:cubicBezTo>
                    <a:pt x="7069" y="3987"/>
                    <a:pt x="7070" y="3381"/>
                    <a:pt x="6995" y="3335"/>
                  </a:cubicBezTo>
                  <a:cubicBezTo>
                    <a:pt x="6946" y="3303"/>
                    <a:pt x="6911" y="3488"/>
                    <a:pt x="6875" y="3586"/>
                  </a:cubicBezTo>
                  <a:cubicBezTo>
                    <a:pt x="6811" y="3758"/>
                    <a:pt x="6738" y="3910"/>
                    <a:pt x="6662" y="3966"/>
                  </a:cubicBezTo>
                  <a:cubicBezTo>
                    <a:pt x="6610" y="3951"/>
                    <a:pt x="6588" y="3740"/>
                    <a:pt x="6529" y="3802"/>
                  </a:cubicBezTo>
                  <a:cubicBezTo>
                    <a:pt x="6542" y="3802"/>
                    <a:pt x="6611" y="3280"/>
                    <a:pt x="6613" y="3224"/>
                  </a:cubicBezTo>
                  <a:cubicBezTo>
                    <a:pt x="6620" y="3036"/>
                    <a:pt x="6562" y="3139"/>
                    <a:pt x="6549" y="3126"/>
                  </a:cubicBezTo>
                  <a:cubicBezTo>
                    <a:pt x="6517" y="3093"/>
                    <a:pt x="6495" y="3045"/>
                    <a:pt x="6477" y="2920"/>
                  </a:cubicBezTo>
                  <a:cubicBezTo>
                    <a:pt x="6438" y="2663"/>
                    <a:pt x="6375" y="2644"/>
                    <a:pt x="6305" y="2661"/>
                  </a:cubicBezTo>
                  <a:cubicBezTo>
                    <a:pt x="6205" y="2691"/>
                    <a:pt x="6099" y="2552"/>
                    <a:pt x="6002" y="2669"/>
                  </a:cubicBezTo>
                  <a:cubicBezTo>
                    <a:pt x="5935" y="2750"/>
                    <a:pt x="5966" y="2973"/>
                    <a:pt x="5909" y="3065"/>
                  </a:cubicBezTo>
                  <a:cubicBezTo>
                    <a:pt x="5861" y="3144"/>
                    <a:pt x="5813" y="3214"/>
                    <a:pt x="5765" y="3301"/>
                  </a:cubicBezTo>
                  <a:cubicBezTo>
                    <a:pt x="5798" y="3305"/>
                    <a:pt x="5831" y="3305"/>
                    <a:pt x="5863" y="3324"/>
                  </a:cubicBezTo>
                  <a:cubicBezTo>
                    <a:pt x="5879" y="3632"/>
                    <a:pt x="5657" y="3654"/>
                    <a:pt x="5649" y="3887"/>
                  </a:cubicBezTo>
                  <a:cubicBezTo>
                    <a:pt x="5647" y="3980"/>
                    <a:pt x="5682" y="4054"/>
                    <a:pt x="5696" y="4106"/>
                  </a:cubicBezTo>
                  <a:cubicBezTo>
                    <a:pt x="5773" y="4388"/>
                    <a:pt x="5629" y="4739"/>
                    <a:pt x="5576" y="4835"/>
                  </a:cubicBezTo>
                  <a:cubicBezTo>
                    <a:pt x="5506" y="4964"/>
                    <a:pt x="5417" y="5059"/>
                    <a:pt x="5340" y="5086"/>
                  </a:cubicBezTo>
                  <a:cubicBezTo>
                    <a:pt x="5244" y="5119"/>
                    <a:pt x="5253" y="5273"/>
                    <a:pt x="5223" y="5556"/>
                  </a:cubicBezTo>
                  <a:cubicBezTo>
                    <a:pt x="5212" y="5659"/>
                    <a:pt x="5202" y="5767"/>
                    <a:pt x="5190" y="5868"/>
                  </a:cubicBezTo>
                  <a:cubicBezTo>
                    <a:pt x="5168" y="6056"/>
                    <a:pt x="5138" y="6070"/>
                    <a:pt x="5106" y="6222"/>
                  </a:cubicBezTo>
                  <a:cubicBezTo>
                    <a:pt x="5034" y="5987"/>
                    <a:pt x="5006" y="6616"/>
                    <a:pt x="4955" y="6021"/>
                  </a:cubicBezTo>
                  <a:cubicBezTo>
                    <a:pt x="4931" y="5738"/>
                    <a:pt x="4982" y="5190"/>
                    <a:pt x="5073" y="5155"/>
                  </a:cubicBezTo>
                  <a:lnTo>
                    <a:pt x="5086" y="5025"/>
                  </a:lnTo>
                  <a:cubicBezTo>
                    <a:pt x="5010" y="4974"/>
                    <a:pt x="4923" y="5042"/>
                    <a:pt x="4849" y="4967"/>
                  </a:cubicBezTo>
                  <a:cubicBezTo>
                    <a:pt x="4803" y="4924"/>
                    <a:pt x="4765" y="4803"/>
                    <a:pt x="4715" y="4766"/>
                  </a:cubicBezTo>
                  <a:cubicBezTo>
                    <a:pt x="4676" y="4736"/>
                    <a:pt x="4673" y="4669"/>
                    <a:pt x="4653" y="4552"/>
                  </a:cubicBezTo>
                  <a:cubicBezTo>
                    <a:pt x="4627" y="4398"/>
                    <a:pt x="4576" y="4425"/>
                    <a:pt x="4536" y="4391"/>
                  </a:cubicBezTo>
                  <a:cubicBezTo>
                    <a:pt x="4470" y="4337"/>
                    <a:pt x="4432" y="4297"/>
                    <a:pt x="4363" y="4339"/>
                  </a:cubicBezTo>
                  <a:cubicBezTo>
                    <a:pt x="4362" y="4329"/>
                    <a:pt x="4361" y="4320"/>
                    <a:pt x="4361" y="4309"/>
                  </a:cubicBezTo>
                  <a:lnTo>
                    <a:pt x="4360" y="4309"/>
                  </a:lnTo>
                  <a:cubicBezTo>
                    <a:pt x="4371" y="4140"/>
                    <a:pt x="4396" y="3965"/>
                    <a:pt x="4414" y="3802"/>
                  </a:cubicBezTo>
                  <a:lnTo>
                    <a:pt x="4301" y="3802"/>
                  </a:lnTo>
                  <a:cubicBezTo>
                    <a:pt x="4363" y="3306"/>
                    <a:pt x="4552" y="3128"/>
                    <a:pt x="4673" y="2918"/>
                  </a:cubicBezTo>
                  <a:cubicBezTo>
                    <a:pt x="4712" y="2849"/>
                    <a:pt x="4843" y="2792"/>
                    <a:pt x="4870" y="2646"/>
                  </a:cubicBezTo>
                  <a:cubicBezTo>
                    <a:pt x="4910" y="2632"/>
                    <a:pt x="5041" y="2639"/>
                    <a:pt x="5029" y="2366"/>
                  </a:cubicBezTo>
                  <a:cubicBezTo>
                    <a:pt x="5100" y="2437"/>
                    <a:pt x="5154" y="2223"/>
                    <a:pt x="5224" y="2281"/>
                  </a:cubicBezTo>
                  <a:cubicBezTo>
                    <a:pt x="5282" y="2145"/>
                    <a:pt x="5509" y="2194"/>
                    <a:pt x="5518" y="1816"/>
                  </a:cubicBezTo>
                  <a:cubicBezTo>
                    <a:pt x="5541" y="1798"/>
                    <a:pt x="5564" y="1783"/>
                    <a:pt x="5586" y="1753"/>
                  </a:cubicBezTo>
                  <a:cubicBezTo>
                    <a:pt x="5559" y="1826"/>
                    <a:pt x="5531" y="1898"/>
                    <a:pt x="5504" y="1977"/>
                  </a:cubicBezTo>
                  <a:cubicBezTo>
                    <a:pt x="5487" y="2032"/>
                    <a:pt x="5478" y="2108"/>
                    <a:pt x="5455" y="2136"/>
                  </a:cubicBezTo>
                  <a:cubicBezTo>
                    <a:pt x="5427" y="2169"/>
                    <a:pt x="5381" y="2153"/>
                    <a:pt x="5361" y="2257"/>
                  </a:cubicBezTo>
                  <a:cubicBezTo>
                    <a:pt x="5402" y="2270"/>
                    <a:pt x="5445" y="2215"/>
                    <a:pt x="5483" y="2281"/>
                  </a:cubicBezTo>
                  <a:cubicBezTo>
                    <a:pt x="5484" y="2281"/>
                    <a:pt x="5463" y="2383"/>
                    <a:pt x="5463" y="2395"/>
                  </a:cubicBezTo>
                  <a:cubicBezTo>
                    <a:pt x="5542" y="2294"/>
                    <a:pt x="5644" y="2225"/>
                    <a:pt x="5729" y="2152"/>
                  </a:cubicBezTo>
                  <a:cubicBezTo>
                    <a:pt x="5730" y="2138"/>
                    <a:pt x="5731" y="2125"/>
                    <a:pt x="5733" y="2112"/>
                  </a:cubicBezTo>
                  <a:cubicBezTo>
                    <a:pt x="5745" y="2118"/>
                    <a:pt x="5775" y="2167"/>
                    <a:pt x="5766" y="2239"/>
                  </a:cubicBezTo>
                  <a:cubicBezTo>
                    <a:pt x="5798" y="2246"/>
                    <a:pt x="5828" y="2336"/>
                    <a:pt x="5859" y="2344"/>
                  </a:cubicBezTo>
                  <a:lnTo>
                    <a:pt x="5860" y="2366"/>
                  </a:lnTo>
                  <a:cubicBezTo>
                    <a:pt x="5963" y="2270"/>
                    <a:pt x="5944" y="2062"/>
                    <a:pt x="5860" y="2152"/>
                  </a:cubicBezTo>
                  <a:cubicBezTo>
                    <a:pt x="5909" y="1959"/>
                    <a:pt x="5795" y="1780"/>
                    <a:pt x="5752" y="1787"/>
                  </a:cubicBezTo>
                  <a:cubicBezTo>
                    <a:pt x="5738" y="1640"/>
                    <a:pt x="5730" y="1778"/>
                    <a:pt x="5713" y="1734"/>
                  </a:cubicBezTo>
                  <a:cubicBezTo>
                    <a:pt x="5711" y="1729"/>
                    <a:pt x="5698" y="1786"/>
                    <a:pt x="5694" y="1763"/>
                  </a:cubicBezTo>
                  <a:cubicBezTo>
                    <a:pt x="5681" y="1689"/>
                    <a:pt x="5713" y="1679"/>
                    <a:pt x="5709" y="1605"/>
                  </a:cubicBezTo>
                  <a:cubicBezTo>
                    <a:pt x="5697" y="1593"/>
                    <a:pt x="5685" y="1591"/>
                    <a:pt x="5673" y="1600"/>
                  </a:cubicBezTo>
                  <a:cubicBezTo>
                    <a:pt x="5678" y="1573"/>
                    <a:pt x="5679" y="1541"/>
                    <a:pt x="5675" y="1510"/>
                  </a:cubicBezTo>
                  <a:cubicBezTo>
                    <a:pt x="5686" y="1505"/>
                    <a:pt x="5697" y="1502"/>
                    <a:pt x="5707" y="1499"/>
                  </a:cubicBezTo>
                  <a:cubicBezTo>
                    <a:pt x="5713" y="1612"/>
                    <a:pt x="5859" y="1962"/>
                    <a:pt x="5847" y="1621"/>
                  </a:cubicBezTo>
                  <a:cubicBezTo>
                    <a:pt x="5857" y="1619"/>
                    <a:pt x="5867" y="1600"/>
                    <a:pt x="5872" y="1568"/>
                  </a:cubicBezTo>
                  <a:cubicBezTo>
                    <a:pt x="5913" y="1595"/>
                    <a:pt x="5963" y="1534"/>
                    <a:pt x="6001" y="1478"/>
                  </a:cubicBezTo>
                  <a:cubicBezTo>
                    <a:pt x="6045" y="1413"/>
                    <a:pt x="6219" y="1294"/>
                    <a:pt x="6166" y="1040"/>
                  </a:cubicBezTo>
                  <a:lnTo>
                    <a:pt x="6183" y="1024"/>
                  </a:lnTo>
                  <a:cubicBezTo>
                    <a:pt x="6182" y="991"/>
                    <a:pt x="6178" y="958"/>
                    <a:pt x="6174" y="929"/>
                  </a:cubicBezTo>
                  <a:close/>
                  <a:moveTo>
                    <a:pt x="6257" y="929"/>
                  </a:moveTo>
                  <a:cubicBezTo>
                    <a:pt x="6232" y="939"/>
                    <a:pt x="6206" y="950"/>
                    <a:pt x="6180" y="960"/>
                  </a:cubicBezTo>
                  <a:cubicBezTo>
                    <a:pt x="6184" y="962"/>
                    <a:pt x="6187" y="962"/>
                    <a:pt x="6191" y="963"/>
                  </a:cubicBezTo>
                  <a:cubicBezTo>
                    <a:pt x="6213" y="964"/>
                    <a:pt x="6235" y="955"/>
                    <a:pt x="6257" y="929"/>
                  </a:cubicBezTo>
                  <a:close/>
                  <a:moveTo>
                    <a:pt x="11315" y="1534"/>
                  </a:moveTo>
                  <a:cubicBezTo>
                    <a:pt x="11276" y="1656"/>
                    <a:pt x="11220" y="1673"/>
                    <a:pt x="11166" y="1623"/>
                  </a:cubicBezTo>
                  <a:lnTo>
                    <a:pt x="11164" y="1637"/>
                  </a:lnTo>
                  <a:cubicBezTo>
                    <a:pt x="11102" y="1628"/>
                    <a:pt x="11049" y="1712"/>
                    <a:pt x="10992" y="1623"/>
                  </a:cubicBezTo>
                  <a:cubicBezTo>
                    <a:pt x="10972" y="1773"/>
                    <a:pt x="10935" y="1782"/>
                    <a:pt x="10903" y="1877"/>
                  </a:cubicBezTo>
                  <a:cubicBezTo>
                    <a:pt x="10902" y="1631"/>
                    <a:pt x="10883" y="1580"/>
                    <a:pt x="10818" y="1573"/>
                  </a:cubicBezTo>
                  <a:cubicBezTo>
                    <a:pt x="10773" y="1569"/>
                    <a:pt x="10680" y="1632"/>
                    <a:pt x="10652" y="1800"/>
                  </a:cubicBezTo>
                  <a:cubicBezTo>
                    <a:pt x="10698" y="1850"/>
                    <a:pt x="10732" y="1777"/>
                    <a:pt x="10778" y="1777"/>
                  </a:cubicBezTo>
                  <a:cubicBezTo>
                    <a:pt x="10787" y="1777"/>
                    <a:pt x="10835" y="1804"/>
                    <a:pt x="10828" y="1869"/>
                  </a:cubicBezTo>
                  <a:cubicBezTo>
                    <a:pt x="10812" y="2023"/>
                    <a:pt x="10711" y="1903"/>
                    <a:pt x="10681" y="2006"/>
                  </a:cubicBezTo>
                  <a:cubicBezTo>
                    <a:pt x="10710" y="1912"/>
                    <a:pt x="10825" y="2203"/>
                    <a:pt x="10801" y="2223"/>
                  </a:cubicBezTo>
                  <a:cubicBezTo>
                    <a:pt x="10784" y="2237"/>
                    <a:pt x="10762" y="2247"/>
                    <a:pt x="10750" y="2302"/>
                  </a:cubicBezTo>
                  <a:cubicBezTo>
                    <a:pt x="10774" y="2347"/>
                    <a:pt x="10794" y="2304"/>
                    <a:pt x="10817" y="2310"/>
                  </a:cubicBezTo>
                  <a:cubicBezTo>
                    <a:pt x="10880" y="2326"/>
                    <a:pt x="10951" y="2429"/>
                    <a:pt x="11016" y="2479"/>
                  </a:cubicBezTo>
                  <a:cubicBezTo>
                    <a:pt x="11074" y="2527"/>
                    <a:pt x="11525" y="2165"/>
                    <a:pt x="11523" y="1890"/>
                  </a:cubicBezTo>
                  <a:cubicBezTo>
                    <a:pt x="11522" y="1766"/>
                    <a:pt x="11342" y="1448"/>
                    <a:pt x="11315" y="1534"/>
                  </a:cubicBezTo>
                  <a:close/>
                  <a:moveTo>
                    <a:pt x="6264" y="1763"/>
                  </a:moveTo>
                  <a:cubicBezTo>
                    <a:pt x="6265" y="1764"/>
                    <a:pt x="6264" y="1765"/>
                    <a:pt x="6264" y="1766"/>
                  </a:cubicBezTo>
                  <a:lnTo>
                    <a:pt x="6264" y="1763"/>
                  </a:lnTo>
                  <a:close/>
                  <a:moveTo>
                    <a:pt x="14511" y="1774"/>
                  </a:moveTo>
                  <a:cubicBezTo>
                    <a:pt x="14583" y="1865"/>
                    <a:pt x="14706" y="1667"/>
                    <a:pt x="14750" y="2027"/>
                  </a:cubicBezTo>
                  <a:cubicBezTo>
                    <a:pt x="14705" y="2005"/>
                    <a:pt x="14519" y="2426"/>
                    <a:pt x="14517" y="2545"/>
                  </a:cubicBezTo>
                  <a:cubicBezTo>
                    <a:pt x="14492" y="2541"/>
                    <a:pt x="14467" y="2518"/>
                    <a:pt x="14471" y="2648"/>
                  </a:cubicBezTo>
                  <a:cubicBezTo>
                    <a:pt x="14412" y="2703"/>
                    <a:pt x="14452" y="2803"/>
                    <a:pt x="14471" y="2912"/>
                  </a:cubicBezTo>
                  <a:cubicBezTo>
                    <a:pt x="14489" y="3022"/>
                    <a:pt x="14494" y="3163"/>
                    <a:pt x="14483" y="3301"/>
                  </a:cubicBezTo>
                  <a:cubicBezTo>
                    <a:pt x="14463" y="3556"/>
                    <a:pt x="14699" y="3545"/>
                    <a:pt x="14705" y="3845"/>
                  </a:cubicBezTo>
                  <a:cubicBezTo>
                    <a:pt x="14704" y="3878"/>
                    <a:pt x="14708" y="3963"/>
                    <a:pt x="14715" y="4003"/>
                  </a:cubicBezTo>
                  <a:cubicBezTo>
                    <a:pt x="14723" y="4046"/>
                    <a:pt x="14742" y="4033"/>
                    <a:pt x="14748" y="4066"/>
                  </a:cubicBezTo>
                  <a:cubicBezTo>
                    <a:pt x="14757" y="4099"/>
                    <a:pt x="14782" y="4348"/>
                    <a:pt x="14777" y="4386"/>
                  </a:cubicBezTo>
                  <a:cubicBezTo>
                    <a:pt x="14750" y="4616"/>
                    <a:pt x="14657" y="4340"/>
                    <a:pt x="14634" y="4246"/>
                  </a:cubicBezTo>
                  <a:cubicBezTo>
                    <a:pt x="14599" y="4176"/>
                    <a:pt x="14497" y="4264"/>
                    <a:pt x="14512" y="4486"/>
                  </a:cubicBezTo>
                  <a:lnTo>
                    <a:pt x="14490" y="4521"/>
                  </a:lnTo>
                  <a:cubicBezTo>
                    <a:pt x="14494" y="4798"/>
                    <a:pt x="14511" y="4875"/>
                    <a:pt x="14523" y="5136"/>
                  </a:cubicBezTo>
                  <a:cubicBezTo>
                    <a:pt x="14530" y="5142"/>
                    <a:pt x="14536" y="5145"/>
                    <a:pt x="14542" y="5147"/>
                  </a:cubicBezTo>
                  <a:cubicBezTo>
                    <a:pt x="14523" y="5147"/>
                    <a:pt x="14414" y="5111"/>
                    <a:pt x="14473" y="5276"/>
                  </a:cubicBezTo>
                  <a:lnTo>
                    <a:pt x="14462" y="5284"/>
                  </a:lnTo>
                  <a:cubicBezTo>
                    <a:pt x="14461" y="5437"/>
                    <a:pt x="14402" y="5432"/>
                    <a:pt x="14376" y="5493"/>
                  </a:cubicBezTo>
                  <a:cubicBezTo>
                    <a:pt x="14376" y="5475"/>
                    <a:pt x="14373" y="5461"/>
                    <a:pt x="14369" y="5456"/>
                  </a:cubicBezTo>
                  <a:cubicBezTo>
                    <a:pt x="14368" y="5468"/>
                    <a:pt x="14367" y="5480"/>
                    <a:pt x="14366" y="5493"/>
                  </a:cubicBezTo>
                  <a:lnTo>
                    <a:pt x="14363" y="5493"/>
                  </a:lnTo>
                  <a:cubicBezTo>
                    <a:pt x="14296" y="5218"/>
                    <a:pt x="14234" y="5377"/>
                    <a:pt x="14151" y="5400"/>
                  </a:cubicBezTo>
                  <a:cubicBezTo>
                    <a:pt x="14105" y="5413"/>
                    <a:pt x="14043" y="5547"/>
                    <a:pt x="13992" y="5582"/>
                  </a:cubicBezTo>
                  <a:cubicBezTo>
                    <a:pt x="13921" y="5633"/>
                    <a:pt x="13920" y="5575"/>
                    <a:pt x="13856" y="5503"/>
                  </a:cubicBezTo>
                  <a:cubicBezTo>
                    <a:pt x="13877" y="5246"/>
                    <a:pt x="13797" y="5407"/>
                    <a:pt x="13778" y="5429"/>
                  </a:cubicBezTo>
                  <a:cubicBezTo>
                    <a:pt x="13742" y="5471"/>
                    <a:pt x="13662" y="5558"/>
                    <a:pt x="13626" y="5556"/>
                  </a:cubicBezTo>
                  <a:cubicBezTo>
                    <a:pt x="13624" y="5563"/>
                    <a:pt x="13623" y="5569"/>
                    <a:pt x="13622" y="5577"/>
                  </a:cubicBezTo>
                  <a:lnTo>
                    <a:pt x="13621" y="5577"/>
                  </a:lnTo>
                  <a:cubicBezTo>
                    <a:pt x="13635" y="5528"/>
                    <a:pt x="13644" y="5467"/>
                    <a:pt x="13649" y="5398"/>
                  </a:cubicBezTo>
                  <a:lnTo>
                    <a:pt x="13645" y="5387"/>
                  </a:lnTo>
                  <a:cubicBezTo>
                    <a:pt x="13668" y="5418"/>
                    <a:pt x="13695" y="5421"/>
                    <a:pt x="13715" y="5369"/>
                  </a:cubicBezTo>
                  <a:cubicBezTo>
                    <a:pt x="13722" y="5351"/>
                    <a:pt x="13747" y="5150"/>
                    <a:pt x="13748" y="5163"/>
                  </a:cubicBezTo>
                  <a:cubicBezTo>
                    <a:pt x="13712" y="5060"/>
                    <a:pt x="13780" y="5042"/>
                    <a:pt x="13746" y="4925"/>
                  </a:cubicBezTo>
                  <a:cubicBezTo>
                    <a:pt x="13775" y="5027"/>
                    <a:pt x="13757" y="5155"/>
                    <a:pt x="13811" y="5155"/>
                  </a:cubicBezTo>
                  <a:lnTo>
                    <a:pt x="13811" y="5157"/>
                  </a:lnTo>
                  <a:cubicBezTo>
                    <a:pt x="13813" y="5153"/>
                    <a:pt x="13815" y="5160"/>
                    <a:pt x="13817" y="5168"/>
                  </a:cubicBezTo>
                  <a:cubicBezTo>
                    <a:pt x="13838" y="5154"/>
                    <a:pt x="13866" y="5176"/>
                    <a:pt x="13887" y="5155"/>
                  </a:cubicBezTo>
                  <a:cubicBezTo>
                    <a:pt x="13933" y="5109"/>
                    <a:pt x="13898" y="5001"/>
                    <a:pt x="13911" y="4957"/>
                  </a:cubicBezTo>
                  <a:cubicBezTo>
                    <a:pt x="13976" y="4744"/>
                    <a:pt x="14043" y="5005"/>
                    <a:pt x="14088" y="4645"/>
                  </a:cubicBezTo>
                  <a:cubicBezTo>
                    <a:pt x="14110" y="4468"/>
                    <a:pt x="14096" y="4094"/>
                    <a:pt x="14146" y="4016"/>
                  </a:cubicBezTo>
                  <a:cubicBezTo>
                    <a:pt x="14177" y="3967"/>
                    <a:pt x="14268" y="3900"/>
                    <a:pt x="14246" y="3752"/>
                  </a:cubicBezTo>
                  <a:cubicBezTo>
                    <a:pt x="14345" y="3568"/>
                    <a:pt x="14190" y="3377"/>
                    <a:pt x="14141" y="3343"/>
                  </a:cubicBezTo>
                  <a:cubicBezTo>
                    <a:pt x="14084" y="3307"/>
                    <a:pt x="14116" y="2911"/>
                    <a:pt x="14139" y="2793"/>
                  </a:cubicBezTo>
                  <a:cubicBezTo>
                    <a:pt x="14169" y="2644"/>
                    <a:pt x="14240" y="2542"/>
                    <a:pt x="14281" y="2498"/>
                  </a:cubicBezTo>
                  <a:cubicBezTo>
                    <a:pt x="14307" y="2469"/>
                    <a:pt x="14502" y="2112"/>
                    <a:pt x="14388" y="2057"/>
                  </a:cubicBezTo>
                  <a:cubicBezTo>
                    <a:pt x="14421" y="1952"/>
                    <a:pt x="14467" y="1720"/>
                    <a:pt x="14509" y="1792"/>
                  </a:cubicBezTo>
                  <a:cubicBezTo>
                    <a:pt x="14510" y="1787"/>
                    <a:pt x="14510" y="1780"/>
                    <a:pt x="14511" y="1774"/>
                  </a:cubicBezTo>
                  <a:close/>
                  <a:moveTo>
                    <a:pt x="12156" y="3971"/>
                  </a:moveTo>
                  <a:cubicBezTo>
                    <a:pt x="12125" y="4034"/>
                    <a:pt x="12081" y="4242"/>
                    <a:pt x="12068" y="4346"/>
                  </a:cubicBezTo>
                  <a:cubicBezTo>
                    <a:pt x="12059" y="4413"/>
                    <a:pt x="12066" y="4507"/>
                    <a:pt x="12055" y="4566"/>
                  </a:cubicBezTo>
                  <a:cubicBezTo>
                    <a:pt x="12042" y="4636"/>
                    <a:pt x="11998" y="4616"/>
                    <a:pt x="12016" y="4751"/>
                  </a:cubicBezTo>
                  <a:cubicBezTo>
                    <a:pt x="12035" y="4766"/>
                    <a:pt x="12056" y="4758"/>
                    <a:pt x="12071" y="4727"/>
                  </a:cubicBezTo>
                  <a:cubicBezTo>
                    <a:pt x="12074" y="4760"/>
                    <a:pt x="11962" y="4969"/>
                    <a:pt x="12008" y="4986"/>
                  </a:cubicBezTo>
                  <a:cubicBezTo>
                    <a:pt x="12071" y="4986"/>
                    <a:pt x="12043" y="4773"/>
                    <a:pt x="12052" y="5062"/>
                  </a:cubicBezTo>
                  <a:cubicBezTo>
                    <a:pt x="12048" y="5048"/>
                    <a:pt x="12046" y="5028"/>
                    <a:pt x="12047" y="5004"/>
                  </a:cubicBezTo>
                  <a:cubicBezTo>
                    <a:pt x="12001" y="4969"/>
                    <a:pt x="11924" y="4968"/>
                    <a:pt x="11880" y="5028"/>
                  </a:cubicBezTo>
                  <a:cubicBezTo>
                    <a:pt x="11866" y="5049"/>
                    <a:pt x="11752" y="5274"/>
                    <a:pt x="11821" y="5316"/>
                  </a:cubicBezTo>
                  <a:cubicBezTo>
                    <a:pt x="11785" y="5394"/>
                    <a:pt x="11752" y="5317"/>
                    <a:pt x="11715" y="5334"/>
                  </a:cubicBezTo>
                  <a:cubicBezTo>
                    <a:pt x="11627" y="5375"/>
                    <a:pt x="11696" y="5608"/>
                    <a:pt x="11645" y="5622"/>
                  </a:cubicBezTo>
                  <a:cubicBezTo>
                    <a:pt x="11653" y="5766"/>
                    <a:pt x="11690" y="5775"/>
                    <a:pt x="11723" y="5783"/>
                  </a:cubicBezTo>
                  <a:cubicBezTo>
                    <a:pt x="11701" y="5853"/>
                    <a:pt x="11601" y="6149"/>
                    <a:pt x="11601" y="6171"/>
                  </a:cubicBezTo>
                  <a:cubicBezTo>
                    <a:pt x="11607" y="6173"/>
                    <a:pt x="11614" y="6175"/>
                    <a:pt x="11620" y="6177"/>
                  </a:cubicBezTo>
                  <a:cubicBezTo>
                    <a:pt x="11609" y="6253"/>
                    <a:pt x="11618" y="6304"/>
                    <a:pt x="11629" y="6338"/>
                  </a:cubicBezTo>
                  <a:cubicBezTo>
                    <a:pt x="11633" y="6340"/>
                    <a:pt x="11637" y="6340"/>
                    <a:pt x="11642" y="6338"/>
                  </a:cubicBezTo>
                  <a:cubicBezTo>
                    <a:pt x="11642" y="6344"/>
                    <a:pt x="11643" y="6348"/>
                    <a:pt x="11644" y="6351"/>
                  </a:cubicBezTo>
                  <a:cubicBezTo>
                    <a:pt x="11645" y="6344"/>
                    <a:pt x="11648" y="6340"/>
                    <a:pt x="11650" y="6338"/>
                  </a:cubicBezTo>
                  <a:cubicBezTo>
                    <a:pt x="11650" y="6366"/>
                    <a:pt x="11650" y="6394"/>
                    <a:pt x="11649" y="6422"/>
                  </a:cubicBezTo>
                  <a:cubicBezTo>
                    <a:pt x="11732" y="6423"/>
                    <a:pt x="11806" y="6313"/>
                    <a:pt x="11884" y="6224"/>
                  </a:cubicBezTo>
                  <a:cubicBezTo>
                    <a:pt x="11980" y="6119"/>
                    <a:pt x="12099" y="6001"/>
                    <a:pt x="12025" y="5482"/>
                  </a:cubicBezTo>
                  <a:cubicBezTo>
                    <a:pt x="12100" y="5432"/>
                    <a:pt x="12104" y="5238"/>
                    <a:pt x="12056" y="5075"/>
                  </a:cubicBezTo>
                  <a:cubicBezTo>
                    <a:pt x="12059" y="5086"/>
                    <a:pt x="12064" y="5091"/>
                    <a:pt x="12068" y="5086"/>
                  </a:cubicBezTo>
                  <a:cubicBezTo>
                    <a:pt x="12074" y="5055"/>
                    <a:pt x="12079" y="5019"/>
                    <a:pt x="12083" y="4986"/>
                  </a:cubicBezTo>
                  <a:lnTo>
                    <a:pt x="12083" y="4986"/>
                  </a:lnTo>
                  <a:cubicBezTo>
                    <a:pt x="12108" y="5123"/>
                    <a:pt x="12117" y="4980"/>
                    <a:pt x="12093" y="4957"/>
                  </a:cubicBezTo>
                  <a:cubicBezTo>
                    <a:pt x="12084" y="4819"/>
                    <a:pt x="12142" y="4956"/>
                    <a:pt x="12145" y="4972"/>
                  </a:cubicBezTo>
                  <a:cubicBezTo>
                    <a:pt x="12163" y="5074"/>
                    <a:pt x="12060" y="5288"/>
                    <a:pt x="12123" y="5316"/>
                  </a:cubicBezTo>
                  <a:cubicBezTo>
                    <a:pt x="12123" y="5290"/>
                    <a:pt x="12123" y="5263"/>
                    <a:pt x="12125" y="5239"/>
                  </a:cubicBezTo>
                  <a:cubicBezTo>
                    <a:pt x="12144" y="5287"/>
                    <a:pt x="12164" y="5291"/>
                    <a:pt x="12180" y="5239"/>
                  </a:cubicBezTo>
                  <a:cubicBezTo>
                    <a:pt x="12191" y="5262"/>
                    <a:pt x="12201" y="5263"/>
                    <a:pt x="12211" y="5239"/>
                  </a:cubicBezTo>
                  <a:cubicBezTo>
                    <a:pt x="12223" y="5258"/>
                    <a:pt x="12262" y="5264"/>
                    <a:pt x="12276" y="5210"/>
                  </a:cubicBezTo>
                  <a:cubicBezTo>
                    <a:pt x="12230" y="5382"/>
                    <a:pt x="12257" y="5520"/>
                    <a:pt x="12305" y="5493"/>
                  </a:cubicBezTo>
                  <a:cubicBezTo>
                    <a:pt x="12305" y="5484"/>
                    <a:pt x="12307" y="5477"/>
                    <a:pt x="12309" y="5474"/>
                  </a:cubicBezTo>
                  <a:cubicBezTo>
                    <a:pt x="12307" y="5455"/>
                    <a:pt x="12283" y="5720"/>
                    <a:pt x="12281" y="5728"/>
                  </a:cubicBezTo>
                  <a:cubicBezTo>
                    <a:pt x="12269" y="5780"/>
                    <a:pt x="12211" y="5759"/>
                    <a:pt x="12194" y="5754"/>
                  </a:cubicBezTo>
                  <a:cubicBezTo>
                    <a:pt x="12098" y="5734"/>
                    <a:pt x="12216" y="5887"/>
                    <a:pt x="12174" y="6074"/>
                  </a:cubicBezTo>
                  <a:cubicBezTo>
                    <a:pt x="12155" y="6157"/>
                    <a:pt x="12090" y="6167"/>
                    <a:pt x="12083" y="6248"/>
                  </a:cubicBezTo>
                  <a:cubicBezTo>
                    <a:pt x="12073" y="6347"/>
                    <a:pt x="12098" y="6375"/>
                    <a:pt x="12116" y="6354"/>
                  </a:cubicBezTo>
                  <a:cubicBezTo>
                    <a:pt x="12143" y="6320"/>
                    <a:pt x="12182" y="6351"/>
                    <a:pt x="12212" y="6346"/>
                  </a:cubicBezTo>
                  <a:cubicBezTo>
                    <a:pt x="12216" y="6495"/>
                    <a:pt x="12270" y="6418"/>
                    <a:pt x="12300" y="6380"/>
                  </a:cubicBezTo>
                  <a:cubicBezTo>
                    <a:pt x="12256" y="6598"/>
                    <a:pt x="12198" y="6391"/>
                    <a:pt x="12157" y="6547"/>
                  </a:cubicBezTo>
                  <a:cubicBezTo>
                    <a:pt x="12133" y="6591"/>
                    <a:pt x="12127" y="6665"/>
                    <a:pt x="12105" y="6710"/>
                  </a:cubicBezTo>
                  <a:cubicBezTo>
                    <a:pt x="12076" y="6771"/>
                    <a:pt x="12025" y="6815"/>
                    <a:pt x="12002" y="6898"/>
                  </a:cubicBezTo>
                  <a:cubicBezTo>
                    <a:pt x="12060" y="6988"/>
                    <a:pt x="12100" y="6780"/>
                    <a:pt x="12159" y="6816"/>
                  </a:cubicBezTo>
                  <a:cubicBezTo>
                    <a:pt x="12232" y="6862"/>
                    <a:pt x="12264" y="6525"/>
                    <a:pt x="12342" y="6760"/>
                  </a:cubicBezTo>
                  <a:cubicBezTo>
                    <a:pt x="12385" y="6568"/>
                    <a:pt x="12712" y="6722"/>
                    <a:pt x="12706" y="6475"/>
                  </a:cubicBezTo>
                  <a:cubicBezTo>
                    <a:pt x="12705" y="6427"/>
                    <a:pt x="12629" y="6417"/>
                    <a:pt x="12619" y="6412"/>
                  </a:cubicBezTo>
                  <a:cubicBezTo>
                    <a:pt x="12625" y="6409"/>
                    <a:pt x="12631" y="6401"/>
                    <a:pt x="12637" y="6388"/>
                  </a:cubicBezTo>
                  <a:cubicBezTo>
                    <a:pt x="12666" y="6324"/>
                    <a:pt x="12764" y="6124"/>
                    <a:pt x="12717" y="5955"/>
                  </a:cubicBezTo>
                  <a:cubicBezTo>
                    <a:pt x="12706" y="5912"/>
                    <a:pt x="12591" y="5900"/>
                    <a:pt x="12591" y="5886"/>
                  </a:cubicBezTo>
                  <a:cubicBezTo>
                    <a:pt x="12585" y="5410"/>
                    <a:pt x="12474" y="5486"/>
                    <a:pt x="12437" y="5139"/>
                  </a:cubicBezTo>
                  <a:cubicBezTo>
                    <a:pt x="12418" y="4963"/>
                    <a:pt x="12404" y="4948"/>
                    <a:pt x="12360" y="4861"/>
                  </a:cubicBezTo>
                  <a:cubicBezTo>
                    <a:pt x="12356" y="4855"/>
                    <a:pt x="12307" y="4751"/>
                    <a:pt x="12320" y="4719"/>
                  </a:cubicBezTo>
                  <a:cubicBezTo>
                    <a:pt x="12337" y="4681"/>
                    <a:pt x="12451" y="4348"/>
                    <a:pt x="12408" y="4302"/>
                  </a:cubicBezTo>
                  <a:cubicBezTo>
                    <a:pt x="12376" y="4268"/>
                    <a:pt x="12260" y="4396"/>
                    <a:pt x="12239" y="4320"/>
                  </a:cubicBezTo>
                  <a:cubicBezTo>
                    <a:pt x="12201" y="4182"/>
                    <a:pt x="12332" y="4130"/>
                    <a:pt x="12313" y="4019"/>
                  </a:cubicBezTo>
                  <a:cubicBezTo>
                    <a:pt x="12296" y="3916"/>
                    <a:pt x="12238" y="4018"/>
                    <a:pt x="12220" y="4056"/>
                  </a:cubicBezTo>
                  <a:cubicBezTo>
                    <a:pt x="12203" y="4006"/>
                    <a:pt x="12181" y="3997"/>
                    <a:pt x="12158" y="3993"/>
                  </a:cubicBezTo>
                  <a:cubicBezTo>
                    <a:pt x="12157" y="3986"/>
                    <a:pt x="12156" y="3978"/>
                    <a:pt x="12156" y="3971"/>
                  </a:cubicBezTo>
                  <a:close/>
                  <a:moveTo>
                    <a:pt x="7425" y="7099"/>
                  </a:moveTo>
                  <a:cubicBezTo>
                    <a:pt x="7425" y="7099"/>
                    <a:pt x="7425" y="7101"/>
                    <a:pt x="7425" y="7101"/>
                  </a:cubicBezTo>
                  <a:lnTo>
                    <a:pt x="7425" y="7099"/>
                  </a:lnTo>
                  <a:close/>
                  <a:moveTo>
                    <a:pt x="4101" y="7318"/>
                  </a:moveTo>
                  <a:cubicBezTo>
                    <a:pt x="4151" y="7334"/>
                    <a:pt x="4170" y="7312"/>
                    <a:pt x="4178" y="7500"/>
                  </a:cubicBezTo>
                  <a:cubicBezTo>
                    <a:pt x="4184" y="7629"/>
                    <a:pt x="4210" y="7690"/>
                    <a:pt x="4242" y="7690"/>
                  </a:cubicBezTo>
                  <a:cubicBezTo>
                    <a:pt x="4261" y="7959"/>
                    <a:pt x="4092" y="7945"/>
                    <a:pt x="4052" y="7970"/>
                  </a:cubicBezTo>
                  <a:cubicBezTo>
                    <a:pt x="4004" y="8001"/>
                    <a:pt x="3992" y="7993"/>
                    <a:pt x="3960" y="7849"/>
                  </a:cubicBezTo>
                  <a:cubicBezTo>
                    <a:pt x="3989" y="7816"/>
                    <a:pt x="4013" y="7786"/>
                    <a:pt x="4034" y="7690"/>
                  </a:cubicBezTo>
                  <a:cubicBezTo>
                    <a:pt x="3910" y="7693"/>
                    <a:pt x="3804" y="7894"/>
                    <a:pt x="3683" y="7936"/>
                  </a:cubicBezTo>
                  <a:lnTo>
                    <a:pt x="3678" y="7822"/>
                  </a:lnTo>
                  <a:cubicBezTo>
                    <a:pt x="3668" y="7824"/>
                    <a:pt x="3658" y="7825"/>
                    <a:pt x="3648" y="7827"/>
                  </a:cubicBezTo>
                  <a:lnTo>
                    <a:pt x="3651" y="7822"/>
                  </a:lnTo>
                  <a:cubicBezTo>
                    <a:pt x="3694" y="7739"/>
                    <a:pt x="3738" y="7694"/>
                    <a:pt x="3785" y="7664"/>
                  </a:cubicBezTo>
                  <a:cubicBezTo>
                    <a:pt x="3812" y="7633"/>
                    <a:pt x="3840" y="7650"/>
                    <a:pt x="3867" y="7603"/>
                  </a:cubicBezTo>
                  <a:cubicBezTo>
                    <a:pt x="3898" y="7551"/>
                    <a:pt x="3920" y="7449"/>
                    <a:pt x="3954" y="7429"/>
                  </a:cubicBezTo>
                  <a:cubicBezTo>
                    <a:pt x="4002" y="7399"/>
                    <a:pt x="4053" y="7302"/>
                    <a:pt x="4101" y="7318"/>
                  </a:cubicBezTo>
                  <a:close/>
                  <a:moveTo>
                    <a:pt x="16272" y="8076"/>
                  </a:moveTo>
                  <a:cubicBezTo>
                    <a:pt x="16277" y="8175"/>
                    <a:pt x="16294" y="8211"/>
                    <a:pt x="16317" y="8253"/>
                  </a:cubicBezTo>
                  <a:cubicBezTo>
                    <a:pt x="16309" y="8272"/>
                    <a:pt x="16303" y="8302"/>
                    <a:pt x="16301" y="8337"/>
                  </a:cubicBezTo>
                  <a:cubicBezTo>
                    <a:pt x="16302" y="8343"/>
                    <a:pt x="16304" y="8349"/>
                    <a:pt x="16306" y="8353"/>
                  </a:cubicBezTo>
                  <a:lnTo>
                    <a:pt x="16306" y="8361"/>
                  </a:lnTo>
                  <a:cubicBezTo>
                    <a:pt x="16291" y="8377"/>
                    <a:pt x="16283" y="8419"/>
                    <a:pt x="16286" y="8477"/>
                  </a:cubicBezTo>
                  <a:cubicBezTo>
                    <a:pt x="16258" y="8442"/>
                    <a:pt x="16230" y="8489"/>
                    <a:pt x="16199" y="8464"/>
                  </a:cubicBezTo>
                  <a:lnTo>
                    <a:pt x="16198" y="8543"/>
                  </a:lnTo>
                  <a:cubicBezTo>
                    <a:pt x="16142" y="8558"/>
                    <a:pt x="16139" y="8642"/>
                    <a:pt x="16092" y="8506"/>
                  </a:cubicBezTo>
                  <a:cubicBezTo>
                    <a:pt x="16074" y="8456"/>
                    <a:pt x="16057" y="8404"/>
                    <a:pt x="16045" y="8329"/>
                  </a:cubicBezTo>
                  <a:lnTo>
                    <a:pt x="16046" y="8329"/>
                  </a:lnTo>
                  <a:cubicBezTo>
                    <a:pt x="16082" y="8282"/>
                    <a:pt x="16116" y="8226"/>
                    <a:pt x="16150" y="8195"/>
                  </a:cubicBezTo>
                  <a:cubicBezTo>
                    <a:pt x="16169" y="8177"/>
                    <a:pt x="16198" y="8190"/>
                    <a:pt x="16210" y="8179"/>
                  </a:cubicBezTo>
                  <a:cubicBezTo>
                    <a:pt x="16227" y="8186"/>
                    <a:pt x="16248" y="8089"/>
                    <a:pt x="16272" y="8076"/>
                  </a:cubicBezTo>
                  <a:close/>
                  <a:moveTo>
                    <a:pt x="17646" y="8113"/>
                  </a:moveTo>
                  <a:cubicBezTo>
                    <a:pt x="17666" y="8116"/>
                    <a:pt x="17686" y="8132"/>
                    <a:pt x="17708" y="8150"/>
                  </a:cubicBezTo>
                  <a:cubicBezTo>
                    <a:pt x="17736" y="8172"/>
                    <a:pt x="17769" y="8109"/>
                    <a:pt x="17795" y="8142"/>
                  </a:cubicBezTo>
                  <a:cubicBezTo>
                    <a:pt x="17874" y="8243"/>
                    <a:pt x="17814" y="8451"/>
                    <a:pt x="17856" y="8601"/>
                  </a:cubicBezTo>
                  <a:cubicBezTo>
                    <a:pt x="17821" y="8583"/>
                    <a:pt x="17617" y="8471"/>
                    <a:pt x="17675" y="8834"/>
                  </a:cubicBezTo>
                  <a:cubicBezTo>
                    <a:pt x="17594" y="8704"/>
                    <a:pt x="17585" y="9135"/>
                    <a:pt x="17687" y="9127"/>
                  </a:cubicBezTo>
                  <a:cubicBezTo>
                    <a:pt x="17691" y="9162"/>
                    <a:pt x="17767" y="9499"/>
                    <a:pt x="17772" y="9505"/>
                  </a:cubicBezTo>
                  <a:cubicBezTo>
                    <a:pt x="17800" y="9535"/>
                    <a:pt x="17833" y="9619"/>
                    <a:pt x="17861" y="9629"/>
                  </a:cubicBezTo>
                  <a:cubicBezTo>
                    <a:pt x="17879" y="9635"/>
                    <a:pt x="17909" y="9603"/>
                    <a:pt x="17921" y="9668"/>
                  </a:cubicBezTo>
                  <a:cubicBezTo>
                    <a:pt x="17924" y="9687"/>
                    <a:pt x="17902" y="9852"/>
                    <a:pt x="17917" y="9933"/>
                  </a:cubicBezTo>
                  <a:cubicBezTo>
                    <a:pt x="17925" y="10002"/>
                    <a:pt x="17949" y="10025"/>
                    <a:pt x="17960" y="10080"/>
                  </a:cubicBezTo>
                  <a:cubicBezTo>
                    <a:pt x="18010" y="10336"/>
                    <a:pt x="17982" y="10655"/>
                    <a:pt x="18088" y="10648"/>
                  </a:cubicBezTo>
                  <a:cubicBezTo>
                    <a:pt x="18013" y="10710"/>
                    <a:pt x="18110" y="10860"/>
                    <a:pt x="18126" y="10891"/>
                  </a:cubicBezTo>
                  <a:cubicBezTo>
                    <a:pt x="18177" y="10987"/>
                    <a:pt x="18150" y="11076"/>
                    <a:pt x="18183" y="11184"/>
                  </a:cubicBezTo>
                  <a:lnTo>
                    <a:pt x="18182" y="11184"/>
                  </a:lnTo>
                  <a:cubicBezTo>
                    <a:pt x="18179" y="11403"/>
                    <a:pt x="18215" y="11597"/>
                    <a:pt x="18263" y="11655"/>
                  </a:cubicBezTo>
                  <a:cubicBezTo>
                    <a:pt x="18195" y="11671"/>
                    <a:pt x="18134" y="11792"/>
                    <a:pt x="18064" y="11768"/>
                  </a:cubicBezTo>
                  <a:cubicBezTo>
                    <a:pt x="17980" y="11740"/>
                    <a:pt x="17912" y="11464"/>
                    <a:pt x="17831" y="11456"/>
                  </a:cubicBezTo>
                  <a:cubicBezTo>
                    <a:pt x="17833" y="11457"/>
                    <a:pt x="17834" y="11457"/>
                    <a:pt x="17829" y="11456"/>
                  </a:cubicBezTo>
                  <a:cubicBezTo>
                    <a:pt x="17756" y="11452"/>
                    <a:pt x="17770" y="11130"/>
                    <a:pt x="17704" y="11089"/>
                  </a:cubicBezTo>
                  <a:cubicBezTo>
                    <a:pt x="17703" y="11066"/>
                    <a:pt x="17702" y="11044"/>
                    <a:pt x="17701" y="11021"/>
                  </a:cubicBezTo>
                  <a:cubicBezTo>
                    <a:pt x="17752" y="10980"/>
                    <a:pt x="17724" y="10667"/>
                    <a:pt x="17714" y="10521"/>
                  </a:cubicBezTo>
                  <a:cubicBezTo>
                    <a:pt x="17737" y="10526"/>
                    <a:pt x="17760" y="10538"/>
                    <a:pt x="17780" y="10511"/>
                  </a:cubicBezTo>
                  <a:lnTo>
                    <a:pt x="17780" y="10529"/>
                  </a:lnTo>
                  <a:lnTo>
                    <a:pt x="17819" y="10514"/>
                  </a:lnTo>
                  <a:cubicBezTo>
                    <a:pt x="17797" y="10259"/>
                    <a:pt x="17712" y="10254"/>
                    <a:pt x="17665" y="10117"/>
                  </a:cubicBezTo>
                  <a:cubicBezTo>
                    <a:pt x="17609" y="9962"/>
                    <a:pt x="17557" y="9774"/>
                    <a:pt x="17500" y="9623"/>
                  </a:cubicBezTo>
                  <a:cubicBezTo>
                    <a:pt x="17473" y="9551"/>
                    <a:pt x="17429" y="9496"/>
                    <a:pt x="17407" y="9394"/>
                  </a:cubicBezTo>
                  <a:cubicBezTo>
                    <a:pt x="17393" y="9329"/>
                    <a:pt x="17400" y="9201"/>
                    <a:pt x="17389" y="9124"/>
                  </a:cubicBezTo>
                  <a:cubicBezTo>
                    <a:pt x="17371" y="8998"/>
                    <a:pt x="17329" y="8939"/>
                    <a:pt x="17300" y="8860"/>
                  </a:cubicBezTo>
                  <a:cubicBezTo>
                    <a:pt x="17296" y="8847"/>
                    <a:pt x="17325" y="8535"/>
                    <a:pt x="17320" y="8535"/>
                  </a:cubicBezTo>
                  <a:cubicBezTo>
                    <a:pt x="17373" y="8577"/>
                    <a:pt x="17419" y="8353"/>
                    <a:pt x="17469" y="8316"/>
                  </a:cubicBezTo>
                  <a:cubicBezTo>
                    <a:pt x="17510" y="8275"/>
                    <a:pt x="17544" y="8211"/>
                    <a:pt x="17584" y="8158"/>
                  </a:cubicBezTo>
                  <a:cubicBezTo>
                    <a:pt x="17605" y="8119"/>
                    <a:pt x="17626" y="8109"/>
                    <a:pt x="17646" y="8113"/>
                  </a:cubicBezTo>
                  <a:close/>
                  <a:moveTo>
                    <a:pt x="15736" y="8160"/>
                  </a:moveTo>
                  <a:lnTo>
                    <a:pt x="15740" y="8176"/>
                  </a:lnTo>
                  <a:cubicBezTo>
                    <a:pt x="15652" y="8346"/>
                    <a:pt x="15876" y="8330"/>
                    <a:pt x="15900" y="8379"/>
                  </a:cubicBezTo>
                  <a:cubicBezTo>
                    <a:pt x="15882" y="8418"/>
                    <a:pt x="15756" y="8619"/>
                    <a:pt x="15826" y="8652"/>
                  </a:cubicBezTo>
                  <a:cubicBezTo>
                    <a:pt x="15863" y="8667"/>
                    <a:pt x="15893" y="8694"/>
                    <a:pt x="15929" y="8728"/>
                  </a:cubicBezTo>
                  <a:cubicBezTo>
                    <a:pt x="15926" y="8793"/>
                    <a:pt x="15919" y="8850"/>
                    <a:pt x="15908" y="8895"/>
                  </a:cubicBezTo>
                  <a:cubicBezTo>
                    <a:pt x="16009" y="9134"/>
                    <a:pt x="16006" y="8860"/>
                    <a:pt x="16088" y="8834"/>
                  </a:cubicBezTo>
                  <a:cubicBezTo>
                    <a:pt x="16112" y="8826"/>
                    <a:pt x="16124" y="8754"/>
                    <a:pt x="16143" y="8747"/>
                  </a:cubicBezTo>
                  <a:cubicBezTo>
                    <a:pt x="16172" y="8735"/>
                    <a:pt x="16198" y="8871"/>
                    <a:pt x="16225" y="8718"/>
                  </a:cubicBezTo>
                  <a:cubicBezTo>
                    <a:pt x="16338" y="8884"/>
                    <a:pt x="16442" y="9018"/>
                    <a:pt x="16544" y="9256"/>
                  </a:cubicBezTo>
                  <a:cubicBezTo>
                    <a:pt x="16514" y="9470"/>
                    <a:pt x="16867" y="9535"/>
                    <a:pt x="16812" y="10012"/>
                  </a:cubicBezTo>
                  <a:cubicBezTo>
                    <a:pt x="16780" y="10296"/>
                    <a:pt x="16647" y="10143"/>
                    <a:pt x="16589" y="10173"/>
                  </a:cubicBezTo>
                  <a:cubicBezTo>
                    <a:pt x="16529" y="10203"/>
                    <a:pt x="16486" y="10179"/>
                    <a:pt x="16428" y="10131"/>
                  </a:cubicBezTo>
                  <a:cubicBezTo>
                    <a:pt x="16398" y="9987"/>
                    <a:pt x="16372" y="10106"/>
                    <a:pt x="16341" y="10067"/>
                  </a:cubicBezTo>
                  <a:cubicBezTo>
                    <a:pt x="16317" y="10038"/>
                    <a:pt x="16309" y="9916"/>
                    <a:pt x="16281" y="9896"/>
                  </a:cubicBezTo>
                  <a:cubicBezTo>
                    <a:pt x="16257" y="9879"/>
                    <a:pt x="16235" y="9915"/>
                    <a:pt x="16215" y="9901"/>
                  </a:cubicBezTo>
                  <a:cubicBezTo>
                    <a:pt x="16175" y="9752"/>
                    <a:pt x="16149" y="9821"/>
                    <a:pt x="16105" y="9830"/>
                  </a:cubicBezTo>
                  <a:cubicBezTo>
                    <a:pt x="16074" y="9835"/>
                    <a:pt x="16044" y="9803"/>
                    <a:pt x="16017" y="9803"/>
                  </a:cubicBezTo>
                  <a:cubicBezTo>
                    <a:pt x="15992" y="9803"/>
                    <a:pt x="15958" y="9829"/>
                    <a:pt x="15933" y="9851"/>
                  </a:cubicBezTo>
                  <a:cubicBezTo>
                    <a:pt x="15878" y="9900"/>
                    <a:pt x="15827" y="10106"/>
                    <a:pt x="15776" y="10141"/>
                  </a:cubicBezTo>
                  <a:cubicBezTo>
                    <a:pt x="15713" y="10185"/>
                    <a:pt x="15526" y="10078"/>
                    <a:pt x="15485" y="9914"/>
                  </a:cubicBezTo>
                  <a:cubicBezTo>
                    <a:pt x="15491" y="9884"/>
                    <a:pt x="15488" y="9850"/>
                    <a:pt x="15481" y="9824"/>
                  </a:cubicBezTo>
                  <a:cubicBezTo>
                    <a:pt x="15491" y="9719"/>
                    <a:pt x="15457" y="9625"/>
                    <a:pt x="15430" y="9589"/>
                  </a:cubicBezTo>
                  <a:cubicBezTo>
                    <a:pt x="15458" y="9525"/>
                    <a:pt x="15438" y="9432"/>
                    <a:pt x="15451" y="9373"/>
                  </a:cubicBezTo>
                  <a:cubicBezTo>
                    <a:pt x="15457" y="9261"/>
                    <a:pt x="15533" y="9311"/>
                    <a:pt x="15505" y="9135"/>
                  </a:cubicBezTo>
                  <a:cubicBezTo>
                    <a:pt x="15513" y="9005"/>
                    <a:pt x="15494" y="8739"/>
                    <a:pt x="15552" y="8747"/>
                  </a:cubicBezTo>
                  <a:cubicBezTo>
                    <a:pt x="15554" y="8732"/>
                    <a:pt x="15556" y="8718"/>
                    <a:pt x="15558" y="8704"/>
                  </a:cubicBezTo>
                  <a:cubicBezTo>
                    <a:pt x="15562" y="8709"/>
                    <a:pt x="15566" y="8721"/>
                    <a:pt x="15569" y="8733"/>
                  </a:cubicBezTo>
                  <a:cubicBezTo>
                    <a:pt x="15575" y="8704"/>
                    <a:pt x="15583" y="8698"/>
                    <a:pt x="15592" y="8710"/>
                  </a:cubicBezTo>
                  <a:cubicBezTo>
                    <a:pt x="15599" y="8613"/>
                    <a:pt x="15587" y="8526"/>
                    <a:pt x="15565" y="8493"/>
                  </a:cubicBezTo>
                  <a:cubicBezTo>
                    <a:pt x="15614" y="8379"/>
                    <a:pt x="15637" y="8125"/>
                    <a:pt x="15698" y="8197"/>
                  </a:cubicBezTo>
                  <a:lnTo>
                    <a:pt x="15699" y="8187"/>
                  </a:lnTo>
                  <a:cubicBezTo>
                    <a:pt x="15710" y="8194"/>
                    <a:pt x="15724" y="8183"/>
                    <a:pt x="15736" y="8160"/>
                  </a:cubicBezTo>
                  <a:close/>
                  <a:moveTo>
                    <a:pt x="4350" y="8258"/>
                  </a:moveTo>
                  <a:cubicBezTo>
                    <a:pt x="4372" y="8259"/>
                    <a:pt x="4639" y="8379"/>
                    <a:pt x="4551" y="8678"/>
                  </a:cubicBezTo>
                  <a:lnTo>
                    <a:pt x="4553" y="8691"/>
                  </a:lnTo>
                  <a:cubicBezTo>
                    <a:pt x="4548" y="8696"/>
                    <a:pt x="4544" y="8707"/>
                    <a:pt x="4541" y="8723"/>
                  </a:cubicBezTo>
                  <a:cubicBezTo>
                    <a:pt x="4515" y="8720"/>
                    <a:pt x="4513" y="8660"/>
                    <a:pt x="4501" y="8578"/>
                  </a:cubicBezTo>
                  <a:cubicBezTo>
                    <a:pt x="4481" y="8432"/>
                    <a:pt x="4429" y="8482"/>
                    <a:pt x="4396" y="8514"/>
                  </a:cubicBezTo>
                  <a:cubicBezTo>
                    <a:pt x="4458" y="8690"/>
                    <a:pt x="4368" y="8792"/>
                    <a:pt x="4342" y="8918"/>
                  </a:cubicBezTo>
                  <a:cubicBezTo>
                    <a:pt x="4318" y="9041"/>
                    <a:pt x="4311" y="9144"/>
                    <a:pt x="4273" y="9201"/>
                  </a:cubicBezTo>
                  <a:cubicBezTo>
                    <a:pt x="4288" y="9075"/>
                    <a:pt x="4292" y="8876"/>
                    <a:pt x="4246" y="8876"/>
                  </a:cubicBezTo>
                  <a:cubicBezTo>
                    <a:pt x="4263" y="8822"/>
                    <a:pt x="4276" y="8766"/>
                    <a:pt x="4282" y="8681"/>
                  </a:cubicBezTo>
                  <a:lnTo>
                    <a:pt x="4282" y="8704"/>
                  </a:lnTo>
                  <a:lnTo>
                    <a:pt x="4292" y="8704"/>
                  </a:lnTo>
                  <a:cubicBezTo>
                    <a:pt x="4317" y="8457"/>
                    <a:pt x="4282" y="8378"/>
                    <a:pt x="4225" y="8303"/>
                  </a:cubicBezTo>
                  <a:cubicBezTo>
                    <a:pt x="4235" y="8310"/>
                    <a:pt x="4245" y="8316"/>
                    <a:pt x="4255" y="8319"/>
                  </a:cubicBezTo>
                  <a:cubicBezTo>
                    <a:pt x="4288" y="8328"/>
                    <a:pt x="4320" y="8328"/>
                    <a:pt x="4354" y="8316"/>
                  </a:cubicBezTo>
                  <a:lnTo>
                    <a:pt x="4350" y="8258"/>
                  </a:lnTo>
                  <a:close/>
                  <a:moveTo>
                    <a:pt x="4133" y="8266"/>
                  </a:moveTo>
                  <a:cubicBezTo>
                    <a:pt x="4129" y="8272"/>
                    <a:pt x="4125" y="8280"/>
                    <a:pt x="4122" y="8290"/>
                  </a:cubicBezTo>
                  <a:cubicBezTo>
                    <a:pt x="4100" y="8347"/>
                    <a:pt x="4076" y="8423"/>
                    <a:pt x="4056" y="8496"/>
                  </a:cubicBezTo>
                  <a:lnTo>
                    <a:pt x="4046" y="8453"/>
                  </a:lnTo>
                  <a:cubicBezTo>
                    <a:pt x="3984" y="8576"/>
                    <a:pt x="3936" y="8747"/>
                    <a:pt x="3876" y="8871"/>
                  </a:cubicBezTo>
                  <a:cubicBezTo>
                    <a:pt x="3844" y="8939"/>
                    <a:pt x="3826" y="9137"/>
                    <a:pt x="3818" y="9272"/>
                  </a:cubicBezTo>
                  <a:cubicBezTo>
                    <a:pt x="3809" y="9449"/>
                    <a:pt x="3710" y="9778"/>
                    <a:pt x="3663" y="9782"/>
                  </a:cubicBezTo>
                  <a:cubicBezTo>
                    <a:pt x="3641" y="9549"/>
                    <a:pt x="3734" y="9223"/>
                    <a:pt x="3774" y="9077"/>
                  </a:cubicBezTo>
                  <a:cubicBezTo>
                    <a:pt x="3823" y="8893"/>
                    <a:pt x="3917" y="8704"/>
                    <a:pt x="3948" y="8469"/>
                  </a:cubicBezTo>
                  <a:cubicBezTo>
                    <a:pt x="3944" y="8463"/>
                    <a:pt x="3939" y="8457"/>
                    <a:pt x="3935" y="8451"/>
                  </a:cubicBezTo>
                  <a:cubicBezTo>
                    <a:pt x="3940" y="8447"/>
                    <a:pt x="3946" y="8437"/>
                    <a:pt x="3951" y="8424"/>
                  </a:cubicBezTo>
                  <a:lnTo>
                    <a:pt x="3954" y="8578"/>
                  </a:lnTo>
                  <a:cubicBezTo>
                    <a:pt x="3980" y="8488"/>
                    <a:pt x="4027" y="8404"/>
                    <a:pt x="4043" y="8282"/>
                  </a:cubicBezTo>
                  <a:cubicBezTo>
                    <a:pt x="4049" y="8292"/>
                    <a:pt x="4056" y="8302"/>
                    <a:pt x="4064" y="8313"/>
                  </a:cubicBezTo>
                  <a:cubicBezTo>
                    <a:pt x="4079" y="8302"/>
                    <a:pt x="4112" y="8304"/>
                    <a:pt x="4133" y="8266"/>
                  </a:cubicBezTo>
                  <a:close/>
                  <a:moveTo>
                    <a:pt x="13519" y="9381"/>
                  </a:moveTo>
                  <a:cubicBezTo>
                    <a:pt x="13516" y="9383"/>
                    <a:pt x="13447" y="9539"/>
                    <a:pt x="13444" y="9550"/>
                  </a:cubicBezTo>
                  <a:cubicBezTo>
                    <a:pt x="13413" y="9670"/>
                    <a:pt x="13479" y="9931"/>
                    <a:pt x="13500" y="9980"/>
                  </a:cubicBezTo>
                  <a:cubicBezTo>
                    <a:pt x="13518" y="9903"/>
                    <a:pt x="13511" y="9826"/>
                    <a:pt x="13523" y="9753"/>
                  </a:cubicBezTo>
                  <a:cubicBezTo>
                    <a:pt x="13543" y="9625"/>
                    <a:pt x="13524" y="9525"/>
                    <a:pt x="13519" y="9381"/>
                  </a:cubicBezTo>
                  <a:close/>
                  <a:moveTo>
                    <a:pt x="13513" y="10144"/>
                  </a:moveTo>
                  <a:cubicBezTo>
                    <a:pt x="13475" y="10112"/>
                    <a:pt x="13454" y="10294"/>
                    <a:pt x="13412" y="10260"/>
                  </a:cubicBezTo>
                  <a:cubicBezTo>
                    <a:pt x="13406" y="10254"/>
                    <a:pt x="13400" y="10248"/>
                    <a:pt x="13394" y="10242"/>
                  </a:cubicBezTo>
                  <a:cubicBezTo>
                    <a:pt x="13388" y="10236"/>
                    <a:pt x="13428" y="10520"/>
                    <a:pt x="13428" y="10514"/>
                  </a:cubicBezTo>
                  <a:cubicBezTo>
                    <a:pt x="13435" y="10638"/>
                    <a:pt x="13411" y="11033"/>
                    <a:pt x="13471" y="10963"/>
                  </a:cubicBezTo>
                  <a:cubicBezTo>
                    <a:pt x="13487" y="11005"/>
                    <a:pt x="13493" y="10959"/>
                    <a:pt x="13493" y="10878"/>
                  </a:cubicBezTo>
                  <a:cubicBezTo>
                    <a:pt x="13589" y="11020"/>
                    <a:pt x="13527" y="10600"/>
                    <a:pt x="13550" y="10469"/>
                  </a:cubicBezTo>
                  <a:cubicBezTo>
                    <a:pt x="13548" y="10366"/>
                    <a:pt x="13576" y="10196"/>
                    <a:pt x="13513" y="10144"/>
                  </a:cubicBezTo>
                  <a:close/>
                  <a:moveTo>
                    <a:pt x="18067" y="14370"/>
                  </a:moveTo>
                  <a:cubicBezTo>
                    <a:pt x="18082" y="14430"/>
                    <a:pt x="18097" y="14507"/>
                    <a:pt x="18114" y="14555"/>
                  </a:cubicBezTo>
                  <a:cubicBezTo>
                    <a:pt x="18181" y="14728"/>
                    <a:pt x="18232" y="15180"/>
                    <a:pt x="18308" y="15268"/>
                  </a:cubicBezTo>
                  <a:cubicBezTo>
                    <a:pt x="18364" y="15331"/>
                    <a:pt x="18383" y="15323"/>
                    <a:pt x="18428" y="15455"/>
                  </a:cubicBezTo>
                  <a:cubicBezTo>
                    <a:pt x="18452" y="15524"/>
                    <a:pt x="18480" y="15543"/>
                    <a:pt x="18507" y="15579"/>
                  </a:cubicBezTo>
                  <a:cubicBezTo>
                    <a:pt x="18533" y="15615"/>
                    <a:pt x="18551" y="15687"/>
                    <a:pt x="18580" y="15714"/>
                  </a:cubicBezTo>
                  <a:cubicBezTo>
                    <a:pt x="18664" y="15794"/>
                    <a:pt x="18745" y="15776"/>
                    <a:pt x="18832" y="15719"/>
                  </a:cubicBezTo>
                  <a:cubicBezTo>
                    <a:pt x="18834" y="15734"/>
                    <a:pt x="18832" y="15749"/>
                    <a:pt x="18828" y="15762"/>
                  </a:cubicBezTo>
                  <a:cubicBezTo>
                    <a:pt x="18787" y="15980"/>
                    <a:pt x="18700" y="16510"/>
                    <a:pt x="18628" y="16557"/>
                  </a:cubicBezTo>
                  <a:cubicBezTo>
                    <a:pt x="18582" y="16584"/>
                    <a:pt x="18540" y="16480"/>
                    <a:pt x="18498" y="16480"/>
                  </a:cubicBezTo>
                  <a:cubicBezTo>
                    <a:pt x="18471" y="16480"/>
                    <a:pt x="18460" y="16611"/>
                    <a:pt x="18430" y="16615"/>
                  </a:cubicBezTo>
                  <a:cubicBezTo>
                    <a:pt x="18426" y="16561"/>
                    <a:pt x="18417" y="16520"/>
                    <a:pt x="18404" y="16496"/>
                  </a:cubicBezTo>
                  <a:cubicBezTo>
                    <a:pt x="18412" y="16360"/>
                    <a:pt x="18404" y="16049"/>
                    <a:pt x="18380" y="15923"/>
                  </a:cubicBezTo>
                  <a:cubicBezTo>
                    <a:pt x="18313" y="15582"/>
                    <a:pt x="18239" y="15997"/>
                    <a:pt x="18267" y="16300"/>
                  </a:cubicBezTo>
                  <a:cubicBezTo>
                    <a:pt x="18245" y="16166"/>
                    <a:pt x="18211" y="16073"/>
                    <a:pt x="18192" y="15952"/>
                  </a:cubicBezTo>
                  <a:cubicBezTo>
                    <a:pt x="18177" y="15854"/>
                    <a:pt x="18178" y="15704"/>
                    <a:pt x="18151" y="15608"/>
                  </a:cubicBezTo>
                  <a:cubicBezTo>
                    <a:pt x="18125" y="15514"/>
                    <a:pt x="18088" y="15488"/>
                    <a:pt x="18059" y="15416"/>
                  </a:cubicBezTo>
                  <a:cubicBezTo>
                    <a:pt x="18013" y="15299"/>
                    <a:pt x="17973" y="15107"/>
                    <a:pt x="17933" y="14959"/>
                  </a:cubicBezTo>
                  <a:lnTo>
                    <a:pt x="17948" y="14959"/>
                  </a:lnTo>
                  <a:cubicBezTo>
                    <a:pt x="17926" y="14815"/>
                    <a:pt x="17900" y="14661"/>
                    <a:pt x="17866" y="14557"/>
                  </a:cubicBezTo>
                  <a:cubicBezTo>
                    <a:pt x="17886" y="14556"/>
                    <a:pt x="17922" y="14452"/>
                    <a:pt x="17927" y="14452"/>
                  </a:cubicBezTo>
                  <a:cubicBezTo>
                    <a:pt x="17960" y="14438"/>
                    <a:pt x="18042" y="14433"/>
                    <a:pt x="18067" y="14370"/>
                  </a:cubicBezTo>
                  <a:close/>
                  <a:moveTo>
                    <a:pt x="16397" y="15220"/>
                  </a:moveTo>
                  <a:cubicBezTo>
                    <a:pt x="16498" y="15175"/>
                    <a:pt x="16548" y="15748"/>
                    <a:pt x="16620" y="15957"/>
                  </a:cubicBezTo>
                  <a:cubicBezTo>
                    <a:pt x="16647" y="16039"/>
                    <a:pt x="16696" y="16184"/>
                    <a:pt x="16716" y="16306"/>
                  </a:cubicBezTo>
                  <a:cubicBezTo>
                    <a:pt x="16719" y="16337"/>
                    <a:pt x="16714" y="16411"/>
                    <a:pt x="16717" y="16432"/>
                  </a:cubicBezTo>
                  <a:cubicBezTo>
                    <a:pt x="16717" y="16616"/>
                    <a:pt x="16792" y="16694"/>
                    <a:pt x="16823" y="16749"/>
                  </a:cubicBezTo>
                  <a:cubicBezTo>
                    <a:pt x="16868" y="16809"/>
                    <a:pt x="16952" y="17129"/>
                    <a:pt x="16966" y="17338"/>
                  </a:cubicBezTo>
                  <a:cubicBezTo>
                    <a:pt x="16987" y="17651"/>
                    <a:pt x="16986" y="17888"/>
                    <a:pt x="17057" y="18123"/>
                  </a:cubicBezTo>
                  <a:cubicBezTo>
                    <a:pt x="17113" y="18365"/>
                    <a:pt x="17209" y="18362"/>
                    <a:pt x="17258" y="18648"/>
                  </a:cubicBezTo>
                  <a:cubicBezTo>
                    <a:pt x="17268" y="18707"/>
                    <a:pt x="17266" y="18775"/>
                    <a:pt x="17277" y="18833"/>
                  </a:cubicBezTo>
                  <a:cubicBezTo>
                    <a:pt x="17334" y="19175"/>
                    <a:pt x="17426" y="19390"/>
                    <a:pt x="17492" y="19689"/>
                  </a:cubicBezTo>
                  <a:cubicBezTo>
                    <a:pt x="17490" y="19692"/>
                    <a:pt x="17489" y="19694"/>
                    <a:pt x="17487" y="19697"/>
                  </a:cubicBezTo>
                  <a:lnTo>
                    <a:pt x="17487" y="19702"/>
                  </a:lnTo>
                  <a:cubicBezTo>
                    <a:pt x="17494" y="19740"/>
                    <a:pt x="17503" y="19790"/>
                    <a:pt x="17508" y="19834"/>
                  </a:cubicBezTo>
                  <a:lnTo>
                    <a:pt x="17511" y="19840"/>
                  </a:lnTo>
                  <a:cubicBezTo>
                    <a:pt x="17497" y="20184"/>
                    <a:pt x="17586" y="20668"/>
                    <a:pt x="17615" y="21012"/>
                  </a:cubicBezTo>
                  <a:lnTo>
                    <a:pt x="17610" y="21002"/>
                  </a:lnTo>
                  <a:cubicBezTo>
                    <a:pt x="17579" y="20961"/>
                    <a:pt x="17577" y="20856"/>
                    <a:pt x="17549" y="20788"/>
                  </a:cubicBezTo>
                  <a:cubicBezTo>
                    <a:pt x="17521" y="20717"/>
                    <a:pt x="17493" y="20671"/>
                    <a:pt x="17468" y="20579"/>
                  </a:cubicBezTo>
                  <a:cubicBezTo>
                    <a:pt x="17421" y="20432"/>
                    <a:pt x="17375" y="20324"/>
                    <a:pt x="17318" y="20249"/>
                  </a:cubicBezTo>
                  <a:cubicBezTo>
                    <a:pt x="17318" y="20260"/>
                    <a:pt x="17317" y="20272"/>
                    <a:pt x="17316" y="20283"/>
                  </a:cubicBezTo>
                  <a:lnTo>
                    <a:pt x="17316" y="20283"/>
                  </a:lnTo>
                  <a:cubicBezTo>
                    <a:pt x="17315" y="20270"/>
                    <a:pt x="17313" y="20260"/>
                    <a:pt x="17310" y="20254"/>
                  </a:cubicBezTo>
                  <a:cubicBezTo>
                    <a:pt x="17308" y="20264"/>
                    <a:pt x="17307" y="20274"/>
                    <a:pt x="17305" y="20283"/>
                  </a:cubicBezTo>
                  <a:cubicBezTo>
                    <a:pt x="17280" y="20169"/>
                    <a:pt x="17229" y="20089"/>
                    <a:pt x="17208" y="19969"/>
                  </a:cubicBezTo>
                  <a:cubicBezTo>
                    <a:pt x="17141" y="19586"/>
                    <a:pt x="17147" y="19245"/>
                    <a:pt x="17039" y="18981"/>
                  </a:cubicBezTo>
                  <a:cubicBezTo>
                    <a:pt x="16999" y="18839"/>
                    <a:pt x="16938" y="18817"/>
                    <a:pt x="16910" y="18622"/>
                  </a:cubicBezTo>
                  <a:cubicBezTo>
                    <a:pt x="16884" y="18435"/>
                    <a:pt x="16869" y="18215"/>
                    <a:pt x="16858" y="17999"/>
                  </a:cubicBezTo>
                  <a:lnTo>
                    <a:pt x="16878" y="18001"/>
                  </a:lnTo>
                  <a:cubicBezTo>
                    <a:pt x="16877" y="17860"/>
                    <a:pt x="16780" y="17401"/>
                    <a:pt x="16754" y="17323"/>
                  </a:cubicBezTo>
                  <a:cubicBezTo>
                    <a:pt x="16706" y="17240"/>
                    <a:pt x="16652" y="17136"/>
                    <a:pt x="16626" y="16950"/>
                  </a:cubicBezTo>
                  <a:lnTo>
                    <a:pt x="16610" y="16966"/>
                  </a:lnTo>
                  <a:cubicBezTo>
                    <a:pt x="16605" y="16921"/>
                    <a:pt x="16601" y="16875"/>
                    <a:pt x="16598" y="16829"/>
                  </a:cubicBezTo>
                  <a:cubicBezTo>
                    <a:pt x="16618" y="16826"/>
                    <a:pt x="16638" y="16822"/>
                    <a:pt x="16658" y="16818"/>
                  </a:cubicBezTo>
                  <a:cubicBezTo>
                    <a:pt x="16600" y="16562"/>
                    <a:pt x="16526" y="16441"/>
                    <a:pt x="16471" y="16137"/>
                  </a:cubicBezTo>
                  <a:cubicBezTo>
                    <a:pt x="16438" y="15954"/>
                    <a:pt x="16396" y="15813"/>
                    <a:pt x="16369" y="15614"/>
                  </a:cubicBezTo>
                  <a:cubicBezTo>
                    <a:pt x="16352" y="15489"/>
                    <a:pt x="16348" y="15390"/>
                    <a:pt x="16318" y="15291"/>
                  </a:cubicBezTo>
                  <a:cubicBezTo>
                    <a:pt x="16335" y="15326"/>
                    <a:pt x="16356" y="15342"/>
                    <a:pt x="16375" y="15347"/>
                  </a:cubicBezTo>
                  <a:cubicBezTo>
                    <a:pt x="16384" y="15309"/>
                    <a:pt x="16391" y="15266"/>
                    <a:pt x="16397" y="15220"/>
                  </a:cubicBezTo>
                  <a:close/>
                  <a:moveTo>
                    <a:pt x="3388" y="16905"/>
                  </a:moveTo>
                  <a:cubicBezTo>
                    <a:pt x="3293" y="16918"/>
                    <a:pt x="3195" y="17001"/>
                    <a:pt x="3142" y="17080"/>
                  </a:cubicBezTo>
                  <a:cubicBezTo>
                    <a:pt x="3119" y="17114"/>
                    <a:pt x="3092" y="17157"/>
                    <a:pt x="3072" y="17214"/>
                  </a:cubicBezTo>
                  <a:cubicBezTo>
                    <a:pt x="3063" y="17238"/>
                    <a:pt x="3063" y="17324"/>
                    <a:pt x="3061" y="17328"/>
                  </a:cubicBezTo>
                  <a:cubicBezTo>
                    <a:pt x="3039" y="17381"/>
                    <a:pt x="3009" y="17369"/>
                    <a:pt x="2995" y="17465"/>
                  </a:cubicBezTo>
                  <a:cubicBezTo>
                    <a:pt x="3011" y="17430"/>
                    <a:pt x="3029" y="17461"/>
                    <a:pt x="3036" y="17460"/>
                  </a:cubicBezTo>
                  <a:cubicBezTo>
                    <a:pt x="3039" y="17464"/>
                    <a:pt x="3042" y="17474"/>
                    <a:pt x="3043" y="17489"/>
                  </a:cubicBezTo>
                  <a:cubicBezTo>
                    <a:pt x="3071" y="17475"/>
                    <a:pt x="3094" y="17412"/>
                    <a:pt x="3106" y="17312"/>
                  </a:cubicBezTo>
                  <a:cubicBezTo>
                    <a:pt x="3156" y="17345"/>
                    <a:pt x="3341" y="16859"/>
                    <a:pt x="3375" y="17159"/>
                  </a:cubicBezTo>
                  <a:cubicBezTo>
                    <a:pt x="3362" y="17228"/>
                    <a:pt x="3337" y="17242"/>
                    <a:pt x="3317" y="17235"/>
                  </a:cubicBezTo>
                  <a:cubicBezTo>
                    <a:pt x="3363" y="17345"/>
                    <a:pt x="3411" y="17303"/>
                    <a:pt x="3457" y="17346"/>
                  </a:cubicBezTo>
                  <a:cubicBezTo>
                    <a:pt x="3494" y="17283"/>
                    <a:pt x="3533" y="17466"/>
                    <a:pt x="3570" y="17510"/>
                  </a:cubicBezTo>
                  <a:cubicBezTo>
                    <a:pt x="3602" y="17547"/>
                    <a:pt x="3636" y="17516"/>
                    <a:pt x="3668" y="17547"/>
                  </a:cubicBezTo>
                  <a:cubicBezTo>
                    <a:pt x="3709" y="17587"/>
                    <a:pt x="3688" y="17694"/>
                    <a:pt x="3706" y="17795"/>
                  </a:cubicBezTo>
                  <a:cubicBezTo>
                    <a:pt x="3752" y="18055"/>
                    <a:pt x="3927" y="17789"/>
                    <a:pt x="3756" y="18234"/>
                  </a:cubicBezTo>
                  <a:cubicBezTo>
                    <a:pt x="3813" y="18222"/>
                    <a:pt x="3870" y="18191"/>
                    <a:pt x="3927" y="18191"/>
                  </a:cubicBezTo>
                  <a:cubicBezTo>
                    <a:pt x="3980" y="18191"/>
                    <a:pt x="4124" y="18324"/>
                    <a:pt x="4163" y="18128"/>
                  </a:cubicBezTo>
                  <a:cubicBezTo>
                    <a:pt x="4186" y="18010"/>
                    <a:pt x="4013" y="17879"/>
                    <a:pt x="4013" y="17872"/>
                  </a:cubicBezTo>
                  <a:cubicBezTo>
                    <a:pt x="4030" y="17797"/>
                    <a:pt x="4028" y="17742"/>
                    <a:pt x="3998" y="17742"/>
                  </a:cubicBezTo>
                  <a:cubicBezTo>
                    <a:pt x="3960" y="17742"/>
                    <a:pt x="3928" y="17660"/>
                    <a:pt x="3893" y="17608"/>
                  </a:cubicBezTo>
                  <a:cubicBezTo>
                    <a:pt x="3829" y="17510"/>
                    <a:pt x="3766" y="17262"/>
                    <a:pt x="3698" y="17238"/>
                  </a:cubicBezTo>
                  <a:cubicBezTo>
                    <a:pt x="3667" y="17229"/>
                    <a:pt x="3639" y="17258"/>
                    <a:pt x="3617" y="17148"/>
                  </a:cubicBezTo>
                  <a:cubicBezTo>
                    <a:pt x="3576" y="16947"/>
                    <a:pt x="3483" y="16892"/>
                    <a:pt x="3388" y="16905"/>
                  </a:cubicBezTo>
                  <a:close/>
                  <a:moveTo>
                    <a:pt x="4319" y="18086"/>
                  </a:moveTo>
                  <a:cubicBezTo>
                    <a:pt x="4274" y="18094"/>
                    <a:pt x="4229" y="18189"/>
                    <a:pt x="4191" y="18276"/>
                  </a:cubicBezTo>
                  <a:lnTo>
                    <a:pt x="4297" y="18421"/>
                  </a:lnTo>
                  <a:cubicBezTo>
                    <a:pt x="4292" y="18509"/>
                    <a:pt x="4291" y="18590"/>
                    <a:pt x="4302" y="18670"/>
                  </a:cubicBezTo>
                  <a:cubicBezTo>
                    <a:pt x="4264" y="18704"/>
                    <a:pt x="4226" y="18677"/>
                    <a:pt x="4189" y="18638"/>
                  </a:cubicBezTo>
                  <a:cubicBezTo>
                    <a:pt x="4158" y="18607"/>
                    <a:pt x="4025" y="18626"/>
                    <a:pt x="4087" y="18865"/>
                  </a:cubicBezTo>
                  <a:cubicBezTo>
                    <a:pt x="4136" y="19054"/>
                    <a:pt x="4196" y="18890"/>
                    <a:pt x="4247" y="18963"/>
                  </a:cubicBezTo>
                  <a:cubicBezTo>
                    <a:pt x="4278" y="18970"/>
                    <a:pt x="4324" y="18921"/>
                    <a:pt x="4356" y="18934"/>
                  </a:cubicBezTo>
                  <a:cubicBezTo>
                    <a:pt x="4356" y="19051"/>
                    <a:pt x="4376" y="19149"/>
                    <a:pt x="4402" y="19190"/>
                  </a:cubicBezTo>
                  <a:lnTo>
                    <a:pt x="4414" y="19142"/>
                  </a:lnTo>
                  <a:lnTo>
                    <a:pt x="4426" y="19155"/>
                  </a:lnTo>
                  <a:cubicBezTo>
                    <a:pt x="4436" y="19109"/>
                    <a:pt x="4484" y="18856"/>
                    <a:pt x="4497" y="18852"/>
                  </a:cubicBezTo>
                  <a:cubicBezTo>
                    <a:pt x="4525" y="19026"/>
                    <a:pt x="4638" y="18846"/>
                    <a:pt x="4688" y="18854"/>
                  </a:cubicBezTo>
                  <a:cubicBezTo>
                    <a:pt x="4727" y="18867"/>
                    <a:pt x="4768" y="18987"/>
                    <a:pt x="4794" y="18762"/>
                  </a:cubicBezTo>
                  <a:cubicBezTo>
                    <a:pt x="4824" y="18498"/>
                    <a:pt x="4735" y="18500"/>
                    <a:pt x="4698" y="18437"/>
                  </a:cubicBezTo>
                  <a:cubicBezTo>
                    <a:pt x="4657" y="18369"/>
                    <a:pt x="4642" y="18187"/>
                    <a:pt x="4598" y="18141"/>
                  </a:cubicBezTo>
                  <a:cubicBezTo>
                    <a:pt x="4571" y="18113"/>
                    <a:pt x="4543" y="18126"/>
                    <a:pt x="4516" y="18115"/>
                  </a:cubicBezTo>
                  <a:cubicBezTo>
                    <a:pt x="4479" y="18104"/>
                    <a:pt x="4436" y="18043"/>
                    <a:pt x="4406" y="18168"/>
                  </a:cubicBezTo>
                  <a:cubicBezTo>
                    <a:pt x="4390" y="18168"/>
                    <a:pt x="4379" y="18129"/>
                    <a:pt x="4364" y="18110"/>
                  </a:cubicBezTo>
                  <a:cubicBezTo>
                    <a:pt x="4349" y="18090"/>
                    <a:pt x="4334" y="18083"/>
                    <a:pt x="4319" y="18086"/>
                  </a:cubicBezTo>
                  <a:close/>
                  <a:moveTo>
                    <a:pt x="3696" y="18773"/>
                  </a:moveTo>
                  <a:cubicBezTo>
                    <a:pt x="3677" y="18786"/>
                    <a:pt x="3661" y="18814"/>
                    <a:pt x="3649" y="18868"/>
                  </a:cubicBezTo>
                  <a:cubicBezTo>
                    <a:pt x="3687" y="18879"/>
                    <a:pt x="3733" y="19026"/>
                    <a:pt x="3772" y="19079"/>
                  </a:cubicBezTo>
                  <a:cubicBezTo>
                    <a:pt x="3775" y="19027"/>
                    <a:pt x="3791" y="18997"/>
                    <a:pt x="3803" y="18992"/>
                  </a:cubicBezTo>
                  <a:cubicBezTo>
                    <a:pt x="3804" y="18979"/>
                    <a:pt x="3805" y="18965"/>
                    <a:pt x="3806" y="18952"/>
                  </a:cubicBezTo>
                  <a:cubicBezTo>
                    <a:pt x="3842" y="19087"/>
                    <a:pt x="3898" y="18945"/>
                    <a:pt x="3870" y="18902"/>
                  </a:cubicBezTo>
                  <a:cubicBezTo>
                    <a:pt x="3827" y="18835"/>
                    <a:pt x="3751" y="18731"/>
                    <a:pt x="3696" y="18773"/>
                  </a:cubicBezTo>
                  <a:close/>
                  <a:moveTo>
                    <a:pt x="4482" y="21171"/>
                  </a:moveTo>
                  <a:cubicBezTo>
                    <a:pt x="4440" y="21155"/>
                    <a:pt x="4396" y="21329"/>
                    <a:pt x="4434" y="21511"/>
                  </a:cubicBezTo>
                  <a:cubicBezTo>
                    <a:pt x="4407" y="21560"/>
                    <a:pt x="4376" y="21569"/>
                    <a:pt x="4346" y="21588"/>
                  </a:cubicBezTo>
                  <a:lnTo>
                    <a:pt x="4649" y="21588"/>
                  </a:lnTo>
                  <a:cubicBezTo>
                    <a:pt x="4637" y="21536"/>
                    <a:pt x="4622" y="21486"/>
                    <a:pt x="4597" y="21467"/>
                  </a:cubicBezTo>
                  <a:cubicBezTo>
                    <a:pt x="4528" y="21412"/>
                    <a:pt x="4562" y="21471"/>
                    <a:pt x="4520" y="21255"/>
                  </a:cubicBezTo>
                  <a:cubicBezTo>
                    <a:pt x="4510" y="21201"/>
                    <a:pt x="4496" y="21176"/>
                    <a:pt x="4482" y="21171"/>
                  </a:cubicBezTo>
                  <a:close/>
                  <a:moveTo>
                    <a:pt x="4307" y="21176"/>
                  </a:moveTo>
                  <a:cubicBezTo>
                    <a:pt x="4267" y="21185"/>
                    <a:pt x="4218" y="21265"/>
                    <a:pt x="4214" y="21408"/>
                  </a:cubicBezTo>
                  <a:cubicBezTo>
                    <a:pt x="4173" y="21432"/>
                    <a:pt x="4144" y="21536"/>
                    <a:pt x="4106" y="21585"/>
                  </a:cubicBezTo>
                  <a:cubicBezTo>
                    <a:pt x="4106" y="21587"/>
                    <a:pt x="4105" y="21587"/>
                    <a:pt x="4104" y="21588"/>
                  </a:cubicBezTo>
                  <a:lnTo>
                    <a:pt x="4307" y="21588"/>
                  </a:lnTo>
                  <a:cubicBezTo>
                    <a:pt x="4355" y="21501"/>
                    <a:pt x="4438" y="21322"/>
                    <a:pt x="4343" y="21189"/>
                  </a:cubicBezTo>
                  <a:cubicBezTo>
                    <a:pt x="4333" y="21176"/>
                    <a:pt x="4321" y="21173"/>
                    <a:pt x="4307" y="21176"/>
                  </a:cubicBezTo>
                  <a:close/>
                  <a:moveTo>
                    <a:pt x="18540" y="21540"/>
                  </a:moveTo>
                  <a:cubicBezTo>
                    <a:pt x="18531" y="21550"/>
                    <a:pt x="18524" y="21571"/>
                    <a:pt x="18516" y="21588"/>
                  </a:cubicBezTo>
                  <a:lnTo>
                    <a:pt x="18591" y="21588"/>
                  </a:lnTo>
                  <a:cubicBezTo>
                    <a:pt x="18574" y="21542"/>
                    <a:pt x="18557" y="21522"/>
                    <a:pt x="18540" y="21540"/>
                  </a:cubicBezTo>
                  <a:close/>
                </a:path>
              </a:pathLst>
            </a:custGeom>
            <a:solidFill>
              <a:srgbClr val="C5CAC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3000" spc="5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595" y="427275"/>
              <a:ext cx="13004801" cy="325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39"/>
                    <a:pt x="0" y="5026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94"/>
                    <a:pt x="21600" y="5026"/>
                    <a:pt x="21600" y="5026"/>
                  </a:cubicBezTo>
                  <a:cubicBezTo>
                    <a:pt x="18134" y="1739"/>
                    <a:pt x="14518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5781"/>
                  </a:srgbClr>
                </a:gs>
                <a:gs pos="100000">
                  <a:srgbClr val="FFFFFF">
                    <a:alpha val="3602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99" name="Shape 99"/>
          <p:cNvSpPr/>
          <p:nvPr/>
        </p:nvSpPr>
        <p:spPr>
          <a:xfrm>
            <a:off x="-2579" y="9637893"/>
            <a:ext cx="4445001" cy="152401"/>
          </a:xfrm>
          <a:prstGeom prst="rect">
            <a:avLst/>
          </a:prstGeom>
          <a:solidFill>
            <a:srgbClr val="D923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4286250" y="9637893"/>
            <a:ext cx="4445000" cy="152401"/>
          </a:xfrm>
          <a:prstGeom prst="rect">
            <a:avLst/>
          </a:pr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8562378" y="9637893"/>
            <a:ext cx="4445001" cy="152401"/>
          </a:xfrm>
          <a:prstGeom prst="rect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sldNum" sz="quarter" idx="2"/>
          </p:nvPr>
        </p:nvSpPr>
        <p:spPr>
          <a:xfrm>
            <a:off x="6374618" y="9376995"/>
            <a:ext cx="255564" cy="237147"/>
          </a:xfrm>
          <a:prstGeom prst="rect">
            <a:avLst/>
          </a:prstGeom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397" y="5981936"/>
            <a:ext cx="13005594" cy="3772495"/>
            <a:chOff x="0" y="0"/>
            <a:chExt cx="13005593" cy="3772494"/>
          </a:xfrm>
        </p:grpSpPr>
        <p:sp>
          <p:nvSpPr>
            <p:cNvPr id="2" name="Shape 2"/>
            <p:cNvSpPr/>
            <p:nvPr/>
          </p:nvSpPr>
          <p:spPr>
            <a:xfrm>
              <a:off x="595" y="0"/>
              <a:ext cx="13004801" cy="375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508"/>
                    <a:pt x="0" y="43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4358"/>
                  </a:lnTo>
                  <a:cubicBezTo>
                    <a:pt x="18134" y="1508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DCDEE0">
                <a:alpha val="996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521294"/>
              <a:ext cx="13004800" cy="3248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43"/>
                    <a:pt x="0" y="5038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55"/>
                    <a:pt x="21600" y="5038"/>
                    <a:pt x="21600" y="5038"/>
                  </a:cubicBezTo>
                  <a:cubicBezTo>
                    <a:pt x="18134" y="1743"/>
                    <a:pt x="14518" y="0"/>
                    <a:pt x="10800" y="0"/>
                  </a:cubicBezTo>
                  <a:close/>
                </a:path>
              </a:pathLst>
            </a:custGeom>
            <a:solidFill>
              <a:srgbClr val="ECEEF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521294"/>
              <a:ext cx="13005594" cy="325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8" extrusionOk="0">
                  <a:moveTo>
                    <a:pt x="11007" y="2"/>
                  </a:moveTo>
                  <a:cubicBezTo>
                    <a:pt x="10245" y="-12"/>
                    <a:pt x="9483" y="47"/>
                    <a:pt x="8721" y="181"/>
                  </a:cubicBezTo>
                  <a:cubicBezTo>
                    <a:pt x="8722" y="188"/>
                    <a:pt x="8723" y="194"/>
                    <a:pt x="8723" y="200"/>
                  </a:cubicBezTo>
                  <a:cubicBezTo>
                    <a:pt x="8724" y="214"/>
                    <a:pt x="8724" y="223"/>
                    <a:pt x="8723" y="224"/>
                  </a:cubicBezTo>
                  <a:cubicBezTo>
                    <a:pt x="8647" y="243"/>
                    <a:pt x="8569" y="208"/>
                    <a:pt x="8492" y="224"/>
                  </a:cubicBezTo>
                  <a:cubicBezTo>
                    <a:pt x="8494" y="233"/>
                    <a:pt x="8496" y="244"/>
                    <a:pt x="8498" y="255"/>
                  </a:cubicBezTo>
                  <a:cubicBezTo>
                    <a:pt x="8450" y="259"/>
                    <a:pt x="8418" y="338"/>
                    <a:pt x="8388" y="477"/>
                  </a:cubicBezTo>
                  <a:cubicBezTo>
                    <a:pt x="8446" y="529"/>
                    <a:pt x="8513" y="632"/>
                    <a:pt x="8572" y="556"/>
                  </a:cubicBezTo>
                  <a:cubicBezTo>
                    <a:pt x="8608" y="511"/>
                    <a:pt x="8610" y="379"/>
                    <a:pt x="8649" y="401"/>
                  </a:cubicBezTo>
                  <a:cubicBezTo>
                    <a:pt x="8699" y="283"/>
                    <a:pt x="8660" y="666"/>
                    <a:pt x="8622" y="725"/>
                  </a:cubicBezTo>
                  <a:cubicBezTo>
                    <a:pt x="8560" y="824"/>
                    <a:pt x="8491" y="789"/>
                    <a:pt x="8430" y="913"/>
                  </a:cubicBezTo>
                  <a:cubicBezTo>
                    <a:pt x="8404" y="966"/>
                    <a:pt x="8288" y="1221"/>
                    <a:pt x="8376" y="1269"/>
                  </a:cubicBezTo>
                  <a:cubicBezTo>
                    <a:pt x="8371" y="1495"/>
                    <a:pt x="8281" y="1272"/>
                    <a:pt x="8320" y="1634"/>
                  </a:cubicBezTo>
                  <a:cubicBezTo>
                    <a:pt x="8327" y="1692"/>
                    <a:pt x="8346" y="1713"/>
                    <a:pt x="8349" y="1787"/>
                  </a:cubicBezTo>
                  <a:cubicBezTo>
                    <a:pt x="8354" y="1900"/>
                    <a:pt x="8319" y="1963"/>
                    <a:pt x="8320" y="2072"/>
                  </a:cubicBezTo>
                  <a:cubicBezTo>
                    <a:pt x="8313" y="2253"/>
                    <a:pt x="8342" y="2350"/>
                    <a:pt x="8368" y="2469"/>
                  </a:cubicBezTo>
                  <a:cubicBezTo>
                    <a:pt x="8389" y="2564"/>
                    <a:pt x="8364" y="2684"/>
                    <a:pt x="8399" y="2809"/>
                  </a:cubicBezTo>
                  <a:cubicBezTo>
                    <a:pt x="8425" y="2901"/>
                    <a:pt x="8456" y="3044"/>
                    <a:pt x="8455" y="3192"/>
                  </a:cubicBezTo>
                  <a:cubicBezTo>
                    <a:pt x="8507" y="3153"/>
                    <a:pt x="8655" y="3049"/>
                    <a:pt x="8682" y="3303"/>
                  </a:cubicBezTo>
                  <a:cubicBezTo>
                    <a:pt x="8698" y="3445"/>
                    <a:pt x="8752" y="3451"/>
                    <a:pt x="8786" y="3456"/>
                  </a:cubicBezTo>
                  <a:lnTo>
                    <a:pt x="8788" y="3443"/>
                  </a:lnTo>
                  <a:cubicBezTo>
                    <a:pt x="8855" y="3474"/>
                    <a:pt x="8986" y="3035"/>
                    <a:pt x="9028" y="2836"/>
                  </a:cubicBezTo>
                  <a:cubicBezTo>
                    <a:pt x="9063" y="2666"/>
                    <a:pt x="9084" y="2557"/>
                    <a:pt x="9134" y="2458"/>
                  </a:cubicBezTo>
                  <a:cubicBezTo>
                    <a:pt x="9151" y="2426"/>
                    <a:pt x="9301" y="2126"/>
                    <a:pt x="9219" y="2094"/>
                  </a:cubicBezTo>
                  <a:cubicBezTo>
                    <a:pt x="9230" y="2003"/>
                    <a:pt x="9301" y="2041"/>
                    <a:pt x="9304" y="1993"/>
                  </a:cubicBezTo>
                  <a:cubicBezTo>
                    <a:pt x="9309" y="1934"/>
                    <a:pt x="9277" y="1890"/>
                    <a:pt x="9282" y="1840"/>
                  </a:cubicBezTo>
                  <a:cubicBezTo>
                    <a:pt x="9284" y="1822"/>
                    <a:pt x="9334" y="1822"/>
                    <a:pt x="9346" y="1811"/>
                  </a:cubicBezTo>
                  <a:cubicBezTo>
                    <a:pt x="9385" y="1767"/>
                    <a:pt x="9417" y="1665"/>
                    <a:pt x="9459" y="1650"/>
                  </a:cubicBezTo>
                  <a:cubicBezTo>
                    <a:pt x="9509" y="1631"/>
                    <a:pt x="9560" y="1649"/>
                    <a:pt x="9610" y="1610"/>
                  </a:cubicBezTo>
                  <a:cubicBezTo>
                    <a:pt x="9690" y="1550"/>
                    <a:pt x="9773" y="1494"/>
                    <a:pt x="9852" y="1407"/>
                  </a:cubicBezTo>
                  <a:cubicBezTo>
                    <a:pt x="9901" y="1353"/>
                    <a:pt x="9938" y="1211"/>
                    <a:pt x="9981" y="1119"/>
                  </a:cubicBezTo>
                  <a:cubicBezTo>
                    <a:pt x="10014" y="1050"/>
                    <a:pt x="10079" y="1078"/>
                    <a:pt x="10103" y="963"/>
                  </a:cubicBezTo>
                  <a:cubicBezTo>
                    <a:pt x="10124" y="858"/>
                    <a:pt x="10125" y="898"/>
                    <a:pt x="10159" y="931"/>
                  </a:cubicBezTo>
                  <a:cubicBezTo>
                    <a:pt x="10236" y="1009"/>
                    <a:pt x="10319" y="910"/>
                    <a:pt x="10395" y="857"/>
                  </a:cubicBezTo>
                  <a:cubicBezTo>
                    <a:pt x="10480" y="799"/>
                    <a:pt x="10567" y="820"/>
                    <a:pt x="10650" y="704"/>
                  </a:cubicBezTo>
                  <a:cubicBezTo>
                    <a:pt x="10741" y="577"/>
                    <a:pt x="10833" y="489"/>
                    <a:pt x="10927" y="390"/>
                  </a:cubicBezTo>
                  <a:cubicBezTo>
                    <a:pt x="10886" y="363"/>
                    <a:pt x="10683" y="159"/>
                    <a:pt x="10652" y="311"/>
                  </a:cubicBezTo>
                  <a:cubicBezTo>
                    <a:pt x="10702" y="63"/>
                    <a:pt x="10756" y="-3"/>
                    <a:pt x="10823" y="128"/>
                  </a:cubicBezTo>
                  <a:cubicBezTo>
                    <a:pt x="10866" y="213"/>
                    <a:pt x="10916" y="328"/>
                    <a:pt x="10966" y="276"/>
                  </a:cubicBezTo>
                  <a:cubicBezTo>
                    <a:pt x="10998" y="245"/>
                    <a:pt x="11032" y="141"/>
                    <a:pt x="11007" y="2"/>
                  </a:cubicBezTo>
                  <a:close/>
                  <a:moveTo>
                    <a:pt x="7327" y="506"/>
                  </a:moveTo>
                  <a:cubicBezTo>
                    <a:pt x="7154" y="498"/>
                    <a:pt x="6802" y="667"/>
                    <a:pt x="6748" y="686"/>
                  </a:cubicBezTo>
                  <a:cubicBezTo>
                    <a:pt x="6749" y="689"/>
                    <a:pt x="6751" y="693"/>
                    <a:pt x="6752" y="696"/>
                  </a:cubicBezTo>
                  <a:cubicBezTo>
                    <a:pt x="6775" y="789"/>
                    <a:pt x="6809" y="783"/>
                    <a:pt x="6832" y="879"/>
                  </a:cubicBezTo>
                  <a:cubicBezTo>
                    <a:pt x="6887" y="1104"/>
                    <a:pt x="6790" y="1150"/>
                    <a:pt x="6762" y="1217"/>
                  </a:cubicBezTo>
                  <a:cubicBezTo>
                    <a:pt x="6723" y="1311"/>
                    <a:pt x="6679" y="1378"/>
                    <a:pt x="6634" y="1407"/>
                  </a:cubicBezTo>
                  <a:cubicBezTo>
                    <a:pt x="6537" y="1469"/>
                    <a:pt x="6609" y="1482"/>
                    <a:pt x="6607" y="1618"/>
                  </a:cubicBezTo>
                  <a:cubicBezTo>
                    <a:pt x="6605" y="1750"/>
                    <a:pt x="6259" y="1674"/>
                    <a:pt x="6262" y="1745"/>
                  </a:cubicBezTo>
                  <a:cubicBezTo>
                    <a:pt x="6231" y="1748"/>
                    <a:pt x="6102" y="1974"/>
                    <a:pt x="6189" y="2009"/>
                  </a:cubicBezTo>
                  <a:cubicBezTo>
                    <a:pt x="6236" y="2029"/>
                    <a:pt x="6286" y="1987"/>
                    <a:pt x="6334" y="1967"/>
                  </a:cubicBezTo>
                  <a:cubicBezTo>
                    <a:pt x="6347" y="1960"/>
                    <a:pt x="6481" y="2003"/>
                    <a:pt x="6465" y="1903"/>
                  </a:cubicBezTo>
                  <a:cubicBezTo>
                    <a:pt x="6470" y="1935"/>
                    <a:pt x="6472" y="1971"/>
                    <a:pt x="6474" y="2006"/>
                  </a:cubicBezTo>
                  <a:cubicBezTo>
                    <a:pt x="6495" y="1972"/>
                    <a:pt x="6519" y="1900"/>
                    <a:pt x="6535" y="2001"/>
                  </a:cubicBezTo>
                  <a:cubicBezTo>
                    <a:pt x="6547" y="2072"/>
                    <a:pt x="6547" y="2152"/>
                    <a:pt x="6570" y="2181"/>
                  </a:cubicBezTo>
                  <a:cubicBezTo>
                    <a:pt x="6572" y="2183"/>
                    <a:pt x="6649" y="2235"/>
                    <a:pt x="6632" y="2270"/>
                  </a:cubicBezTo>
                  <a:cubicBezTo>
                    <a:pt x="6622" y="2290"/>
                    <a:pt x="6587" y="2256"/>
                    <a:pt x="6582" y="2305"/>
                  </a:cubicBezTo>
                  <a:cubicBezTo>
                    <a:pt x="6577" y="2359"/>
                    <a:pt x="6596" y="2480"/>
                    <a:pt x="6611" y="2484"/>
                  </a:cubicBezTo>
                  <a:cubicBezTo>
                    <a:pt x="6635" y="2493"/>
                    <a:pt x="6723" y="2597"/>
                    <a:pt x="6740" y="2476"/>
                  </a:cubicBezTo>
                  <a:cubicBezTo>
                    <a:pt x="6718" y="2639"/>
                    <a:pt x="6925" y="2826"/>
                    <a:pt x="6962" y="2759"/>
                  </a:cubicBezTo>
                  <a:cubicBezTo>
                    <a:pt x="7016" y="2659"/>
                    <a:pt x="6866" y="2302"/>
                    <a:pt x="6859" y="2244"/>
                  </a:cubicBezTo>
                  <a:cubicBezTo>
                    <a:pt x="6943" y="2347"/>
                    <a:pt x="7036" y="2555"/>
                    <a:pt x="7127" y="2455"/>
                  </a:cubicBezTo>
                  <a:cubicBezTo>
                    <a:pt x="7166" y="2412"/>
                    <a:pt x="7258" y="1974"/>
                    <a:pt x="7183" y="1998"/>
                  </a:cubicBezTo>
                  <a:cubicBezTo>
                    <a:pt x="7187" y="1948"/>
                    <a:pt x="7191" y="1871"/>
                    <a:pt x="7173" y="1853"/>
                  </a:cubicBezTo>
                  <a:cubicBezTo>
                    <a:pt x="7148" y="1826"/>
                    <a:pt x="7090" y="1815"/>
                    <a:pt x="7092" y="1658"/>
                  </a:cubicBezTo>
                  <a:cubicBezTo>
                    <a:pt x="7093" y="1539"/>
                    <a:pt x="7160" y="1538"/>
                    <a:pt x="7130" y="1407"/>
                  </a:cubicBezTo>
                  <a:cubicBezTo>
                    <a:pt x="7168" y="1400"/>
                    <a:pt x="7240" y="1333"/>
                    <a:pt x="7254" y="1523"/>
                  </a:cubicBezTo>
                  <a:lnTo>
                    <a:pt x="7256" y="1523"/>
                  </a:lnTo>
                  <a:cubicBezTo>
                    <a:pt x="7258" y="1512"/>
                    <a:pt x="7259" y="1502"/>
                    <a:pt x="7260" y="1491"/>
                  </a:cubicBezTo>
                  <a:cubicBezTo>
                    <a:pt x="7273" y="1511"/>
                    <a:pt x="7286" y="1526"/>
                    <a:pt x="7299" y="1534"/>
                  </a:cubicBezTo>
                  <a:cubicBezTo>
                    <a:pt x="7251" y="1668"/>
                    <a:pt x="7350" y="1840"/>
                    <a:pt x="7378" y="1840"/>
                  </a:cubicBezTo>
                  <a:cubicBezTo>
                    <a:pt x="7400" y="1840"/>
                    <a:pt x="7450" y="1671"/>
                    <a:pt x="7440" y="1584"/>
                  </a:cubicBezTo>
                  <a:cubicBezTo>
                    <a:pt x="7460" y="1758"/>
                    <a:pt x="7588" y="1495"/>
                    <a:pt x="7618" y="1441"/>
                  </a:cubicBezTo>
                  <a:cubicBezTo>
                    <a:pt x="7737" y="1232"/>
                    <a:pt x="7546" y="1255"/>
                    <a:pt x="7523" y="1190"/>
                  </a:cubicBezTo>
                  <a:cubicBezTo>
                    <a:pt x="7503" y="1134"/>
                    <a:pt x="7515" y="1007"/>
                    <a:pt x="7492" y="953"/>
                  </a:cubicBezTo>
                  <a:cubicBezTo>
                    <a:pt x="7467" y="889"/>
                    <a:pt x="7427" y="907"/>
                    <a:pt x="7399" y="905"/>
                  </a:cubicBezTo>
                  <a:cubicBezTo>
                    <a:pt x="7375" y="903"/>
                    <a:pt x="7308" y="889"/>
                    <a:pt x="7311" y="731"/>
                  </a:cubicBezTo>
                  <a:cubicBezTo>
                    <a:pt x="7314" y="566"/>
                    <a:pt x="7397" y="589"/>
                    <a:pt x="7423" y="585"/>
                  </a:cubicBezTo>
                  <a:cubicBezTo>
                    <a:pt x="7422" y="532"/>
                    <a:pt x="7385" y="509"/>
                    <a:pt x="7327" y="506"/>
                  </a:cubicBezTo>
                  <a:close/>
                  <a:moveTo>
                    <a:pt x="14204" y="511"/>
                  </a:moveTo>
                  <a:cubicBezTo>
                    <a:pt x="14140" y="493"/>
                    <a:pt x="14081" y="513"/>
                    <a:pt x="14019" y="588"/>
                  </a:cubicBezTo>
                  <a:cubicBezTo>
                    <a:pt x="13957" y="635"/>
                    <a:pt x="13944" y="773"/>
                    <a:pt x="14013" y="791"/>
                  </a:cubicBezTo>
                  <a:cubicBezTo>
                    <a:pt x="13988" y="849"/>
                    <a:pt x="13924" y="868"/>
                    <a:pt x="13936" y="696"/>
                  </a:cubicBezTo>
                  <a:cubicBezTo>
                    <a:pt x="13904" y="682"/>
                    <a:pt x="13714" y="909"/>
                    <a:pt x="13701" y="1019"/>
                  </a:cubicBezTo>
                  <a:cubicBezTo>
                    <a:pt x="13705" y="1012"/>
                    <a:pt x="13710" y="1010"/>
                    <a:pt x="13714" y="1013"/>
                  </a:cubicBezTo>
                  <a:cubicBezTo>
                    <a:pt x="13735" y="1167"/>
                    <a:pt x="13826" y="985"/>
                    <a:pt x="13865" y="1011"/>
                  </a:cubicBezTo>
                  <a:cubicBezTo>
                    <a:pt x="13821" y="1058"/>
                    <a:pt x="13822" y="1228"/>
                    <a:pt x="13789" y="1301"/>
                  </a:cubicBezTo>
                  <a:cubicBezTo>
                    <a:pt x="13730" y="1427"/>
                    <a:pt x="13700" y="1475"/>
                    <a:pt x="13661" y="1681"/>
                  </a:cubicBezTo>
                  <a:cubicBezTo>
                    <a:pt x="13641" y="1787"/>
                    <a:pt x="13568" y="1964"/>
                    <a:pt x="13567" y="2046"/>
                  </a:cubicBezTo>
                  <a:cubicBezTo>
                    <a:pt x="13566" y="2050"/>
                    <a:pt x="13565" y="2052"/>
                    <a:pt x="13564" y="2054"/>
                  </a:cubicBezTo>
                  <a:lnTo>
                    <a:pt x="13564" y="2057"/>
                  </a:lnTo>
                  <a:cubicBezTo>
                    <a:pt x="13566" y="2066"/>
                    <a:pt x="13566" y="2081"/>
                    <a:pt x="13565" y="2096"/>
                  </a:cubicBezTo>
                  <a:cubicBezTo>
                    <a:pt x="13520" y="2097"/>
                    <a:pt x="13489" y="2154"/>
                    <a:pt x="13458" y="2278"/>
                  </a:cubicBezTo>
                  <a:cubicBezTo>
                    <a:pt x="13421" y="2425"/>
                    <a:pt x="13408" y="2325"/>
                    <a:pt x="13370" y="2297"/>
                  </a:cubicBezTo>
                  <a:cubicBezTo>
                    <a:pt x="13328" y="2265"/>
                    <a:pt x="13337" y="2373"/>
                    <a:pt x="13318" y="2453"/>
                  </a:cubicBezTo>
                  <a:cubicBezTo>
                    <a:pt x="13295" y="2551"/>
                    <a:pt x="13208" y="2505"/>
                    <a:pt x="13207" y="2651"/>
                  </a:cubicBezTo>
                  <a:cubicBezTo>
                    <a:pt x="13191" y="2661"/>
                    <a:pt x="13176" y="2665"/>
                    <a:pt x="13161" y="2659"/>
                  </a:cubicBezTo>
                  <a:cubicBezTo>
                    <a:pt x="13163" y="2701"/>
                    <a:pt x="13159" y="2715"/>
                    <a:pt x="13149" y="2701"/>
                  </a:cubicBezTo>
                  <a:cubicBezTo>
                    <a:pt x="13146" y="2730"/>
                    <a:pt x="13144" y="2758"/>
                    <a:pt x="13143" y="2788"/>
                  </a:cubicBezTo>
                  <a:lnTo>
                    <a:pt x="13130" y="2788"/>
                  </a:lnTo>
                  <a:cubicBezTo>
                    <a:pt x="13129" y="2779"/>
                    <a:pt x="13128" y="2772"/>
                    <a:pt x="13125" y="2767"/>
                  </a:cubicBezTo>
                  <a:cubicBezTo>
                    <a:pt x="13072" y="2791"/>
                    <a:pt x="13048" y="2858"/>
                    <a:pt x="13049" y="3092"/>
                  </a:cubicBezTo>
                  <a:cubicBezTo>
                    <a:pt x="13050" y="3238"/>
                    <a:pt x="13049" y="3765"/>
                    <a:pt x="13091" y="3802"/>
                  </a:cubicBezTo>
                  <a:cubicBezTo>
                    <a:pt x="13080" y="4034"/>
                    <a:pt x="13148" y="4134"/>
                    <a:pt x="13193" y="4188"/>
                  </a:cubicBezTo>
                  <a:cubicBezTo>
                    <a:pt x="13276" y="4287"/>
                    <a:pt x="13348" y="4184"/>
                    <a:pt x="13420" y="4027"/>
                  </a:cubicBezTo>
                  <a:cubicBezTo>
                    <a:pt x="13456" y="3949"/>
                    <a:pt x="13544" y="3927"/>
                    <a:pt x="13541" y="3726"/>
                  </a:cubicBezTo>
                  <a:cubicBezTo>
                    <a:pt x="13549" y="3796"/>
                    <a:pt x="13563" y="3830"/>
                    <a:pt x="13581" y="3858"/>
                  </a:cubicBezTo>
                  <a:cubicBezTo>
                    <a:pt x="13573" y="3873"/>
                    <a:pt x="13565" y="3884"/>
                    <a:pt x="13557" y="3895"/>
                  </a:cubicBezTo>
                  <a:cubicBezTo>
                    <a:pt x="13603" y="4215"/>
                    <a:pt x="13671" y="4515"/>
                    <a:pt x="13748" y="4711"/>
                  </a:cubicBezTo>
                  <a:cubicBezTo>
                    <a:pt x="13722" y="4745"/>
                    <a:pt x="13715" y="4837"/>
                    <a:pt x="13739" y="4906"/>
                  </a:cubicBezTo>
                  <a:cubicBezTo>
                    <a:pt x="13721" y="4921"/>
                    <a:pt x="13565" y="5081"/>
                    <a:pt x="13647" y="5184"/>
                  </a:cubicBezTo>
                  <a:cubicBezTo>
                    <a:pt x="13742" y="5297"/>
                    <a:pt x="13624" y="5264"/>
                    <a:pt x="13627" y="5324"/>
                  </a:cubicBezTo>
                  <a:cubicBezTo>
                    <a:pt x="13597" y="5334"/>
                    <a:pt x="13575" y="5441"/>
                    <a:pt x="13543" y="5408"/>
                  </a:cubicBezTo>
                  <a:cubicBezTo>
                    <a:pt x="13547" y="5367"/>
                    <a:pt x="13555" y="5233"/>
                    <a:pt x="13547" y="5194"/>
                  </a:cubicBezTo>
                  <a:cubicBezTo>
                    <a:pt x="13573" y="5225"/>
                    <a:pt x="13603" y="5364"/>
                    <a:pt x="13616" y="5276"/>
                  </a:cubicBezTo>
                  <a:cubicBezTo>
                    <a:pt x="13648" y="5049"/>
                    <a:pt x="13523" y="4944"/>
                    <a:pt x="13536" y="5168"/>
                  </a:cubicBezTo>
                  <a:cubicBezTo>
                    <a:pt x="13528" y="5159"/>
                    <a:pt x="13520" y="5153"/>
                    <a:pt x="13512" y="5155"/>
                  </a:cubicBezTo>
                  <a:cubicBezTo>
                    <a:pt x="13516" y="5037"/>
                    <a:pt x="13562" y="4939"/>
                    <a:pt x="13561" y="4848"/>
                  </a:cubicBezTo>
                  <a:cubicBezTo>
                    <a:pt x="13587" y="4894"/>
                    <a:pt x="13634" y="4779"/>
                    <a:pt x="13600" y="4684"/>
                  </a:cubicBezTo>
                  <a:cubicBezTo>
                    <a:pt x="13569" y="4600"/>
                    <a:pt x="13568" y="4682"/>
                    <a:pt x="13560" y="4552"/>
                  </a:cubicBezTo>
                  <a:cubicBezTo>
                    <a:pt x="13558" y="4531"/>
                    <a:pt x="13581" y="4290"/>
                    <a:pt x="13591" y="4243"/>
                  </a:cubicBezTo>
                  <a:cubicBezTo>
                    <a:pt x="13514" y="4251"/>
                    <a:pt x="13352" y="4523"/>
                    <a:pt x="13343" y="4745"/>
                  </a:cubicBezTo>
                  <a:cubicBezTo>
                    <a:pt x="13338" y="4862"/>
                    <a:pt x="13363" y="5081"/>
                    <a:pt x="13394" y="5089"/>
                  </a:cubicBezTo>
                  <a:cubicBezTo>
                    <a:pt x="13396" y="5103"/>
                    <a:pt x="13394" y="5118"/>
                    <a:pt x="13391" y="5128"/>
                  </a:cubicBezTo>
                  <a:cubicBezTo>
                    <a:pt x="13395" y="5150"/>
                    <a:pt x="13396" y="5173"/>
                    <a:pt x="13392" y="5194"/>
                  </a:cubicBezTo>
                  <a:cubicBezTo>
                    <a:pt x="13387" y="5194"/>
                    <a:pt x="13383" y="5193"/>
                    <a:pt x="13379" y="5192"/>
                  </a:cubicBezTo>
                  <a:cubicBezTo>
                    <a:pt x="13378" y="5193"/>
                    <a:pt x="13377" y="5192"/>
                    <a:pt x="13377" y="5192"/>
                  </a:cubicBezTo>
                  <a:lnTo>
                    <a:pt x="13353" y="5168"/>
                  </a:lnTo>
                  <a:cubicBezTo>
                    <a:pt x="13359" y="5274"/>
                    <a:pt x="13381" y="5330"/>
                    <a:pt x="13403" y="5384"/>
                  </a:cubicBezTo>
                  <a:cubicBezTo>
                    <a:pt x="13391" y="5389"/>
                    <a:pt x="13381" y="5400"/>
                    <a:pt x="13371" y="5424"/>
                  </a:cubicBezTo>
                  <a:cubicBezTo>
                    <a:pt x="13373" y="5444"/>
                    <a:pt x="13398" y="5594"/>
                    <a:pt x="13402" y="5585"/>
                  </a:cubicBezTo>
                  <a:cubicBezTo>
                    <a:pt x="13379" y="5580"/>
                    <a:pt x="13364" y="5620"/>
                    <a:pt x="13365" y="5707"/>
                  </a:cubicBezTo>
                  <a:cubicBezTo>
                    <a:pt x="13333" y="5637"/>
                    <a:pt x="13268" y="5627"/>
                    <a:pt x="13237" y="5709"/>
                  </a:cubicBezTo>
                  <a:cubicBezTo>
                    <a:pt x="13174" y="5678"/>
                    <a:pt x="13090" y="5713"/>
                    <a:pt x="13100" y="6016"/>
                  </a:cubicBezTo>
                  <a:cubicBezTo>
                    <a:pt x="13059" y="5531"/>
                    <a:pt x="13039" y="6013"/>
                    <a:pt x="12998" y="6164"/>
                  </a:cubicBezTo>
                  <a:cubicBezTo>
                    <a:pt x="12945" y="6359"/>
                    <a:pt x="12896" y="6481"/>
                    <a:pt x="12826" y="6512"/>
                  </a:cubicBezTo>
                  <a:cubicBezTo>
                    <a:pt x="12768" y="6540"/>
                    <a:pt x="12746" y="6575"/>
                    <a:pt x="12741" y="6800"/>
                  </a:cubicBezTo>
                  <a:cubicBezTo>
                    <a:pt x="12740" y="6867"/>
                    <a:pt x="12618" y="7021"/>
                    <a:pt x="12605" y="7046"/>
                  </a:cubicBezTo>
                  <a:cubicBezTo>
                    <a:pt x="12599" y="7058"/>
                    <a:pt x="12610" y="7123"/>
                    <a:pt x="12598" y="7130"/>
                  </a:cubicBezTo>
                  <a:cubicBezTo>
                    <a:pt x="12569" y="7147"/>
                    <a:pt x="12535" y="7102"/>
                    <a:pt x="12507" y="7064"/>
                  </a:cubicBezTo>
                  <a:cubicBezTo>
                    <a:pt x="12472" y="7016"/>
                    <a:pt x="12455" y="6943"/>
                    <a:pt x="12412" y="6961"/>
                  </a:cubicBezTo>
                  <a:cubicBezTo>
                    <a:pt x="12386" y="7218"/>
                    <a:pt x="12505" y="7313"/>
                    <a:pt x="12385" y="7357"/>
                  </a:cubicBezTo>
                  <a:cubicBezTo>
                    <a:pt x="12342" y="7373"/>
                    <a:pt x="12318" y="7286"/>
                    <a:pt x="12273" y="7286"/>
                  </a:cubicBezTo>
                  <a:cubicBezTo>
                    <a:pt x="12226" y="7286"/>
                    <a:pt x="12108" y="7328"/>
                    <a:pt x="12134" y="7566"/>
                  </a:cubicBezTo>
                  <a:cubicBezTo>
                    <a:pt x="12165" y="7848"/>
                    <a:pt x="12300" y="7617"/>
                    <a:pt x="12348" y="7857"/>
                  </a:cubicBezTo>
                  <a:cubicBezTo>
                    <a:pt x="12379" y="7945"/>
                    <a:pt x="12397" y="8087"/>
                    <a:pt x="12425" y="8189"/>
                  </a:cubicBezTo>
                  <a:cubicBezTo>
                    <a:pt x="12436" y="8228"/>
                    <a:pt x="12458" y="8221"/>
                    <a:pt x="12468" y="8266"/>
                  </a:cubicBezTo>
                  <a:cubicBezTo>
                    <a:pt x="12495" y="8393"/>
                    <a:pt x="12472" y="8788"/>
                    <a:pt x="12460" y="8942"/>
                  </a:cubicBezTo>
                  <a:cubicBezTo>
                    <a:pt x="12423" y="9438"/>
                    <a:pt x="12360" y="9108"/>
                    <a:pt x="12269" y="9188"/>
                  </a:cubicBezTo>
                  <a:lnTo>
                    <a:pt x="12269" y="9211"/>
                  </a:lnTo>
                  <a:lnTo>
                    <a:pt x="12266" y="9211"/>
                  </a:lnTo>
                  <a:cubicBezTo>
                    <a:pt x="12214" y="9081"/>
                    <a:pt x="12135" y="9208"/>
                    <a:pt x="12074" y="9153"/>
                  </a:cubicBezTo>
                  <a:cubicBezTo>
                    <a:pt x="12004" y="9090"/>
                    <a:pt x="11933" y="9160"/>
                    <a:pt x="11863" y="9130"/>
                  </a:cubicBezTo>
                  <a:cubicBezTo>
                    <a:pt x="11847" y="9122"/>
                    <a:pt x="11834" y="9069"/>
                    <a:pt x="11816" y="9066"/>
                  </a:cubicBezTo>
                  <a:cubicBezTo>
                    <a:pt x="11778" y="9061"/>
                    <a:pt x="11764" y="9153"/>
                    <a:pt x="11738" y="9190"/>
                  </a:cubicBezTo>
                  <a:cubicBezTo>
                    <a:pt x="11716" y="9221"/>
                    <a:pt x="11611" y="9203"/>
                    <a:pt x="11636" y="9410"/>
                  </a:cubicBezTo>
                  <a:cubicBezTo>
                    <a:pt x="11642" y="9452"/>
                    <a:pt x="11681" y="9575"/>
                    <a:pt x="11675" y="9629"/>
                  </a:cubicBezTo>
                  <a:cubicBezTo>
                    <a:pt x="11666" y="9720"/>
                    <a:pt x="11653" y="9749"/>
                    <a:pt x="11663" y="9861"/>
                  </a:cubicBezTo>
                  <a:cubicBezTo>
                    <a:pt x="11684" y="9814"/>
                    <a:pt x="11707" y="9756"/>
                    <a:pt x="11730" y="9740"/>
                  </a:cubicBezTo>
                  <a:cubicBezTo>
                    <a:pt x="11730" y="9748"/>
                    <a:pt x="11731" y="9756"/>
                    <a:pt x="11731" y="9763"/>
                  </a:cubicBezTo>
                  <a:cubicBezTo>
                    <a:pt x="11713" y="9786"/>
                    <a:pt x="11696" y="9825"/>
                    <a:pt x="11680" y="9864"/>
                  </a:cubicBezTo>
                  <a:cubicBezTo>
                    <a:pt x="11691" y="10150"/>
                    <a:pt x="11688" y="10389"/>
                    <a:pt x="11650" y="10643"/>
                  </a:cubicBezTo>
                  <a:cubicBezTo>
                    <a:pt x="11633" y="10764"/>
                    <a:pt x="11590" y="10856"/>
                    <a:pt x="11600" y="11021"/>
                  </a:cubicBezTo>
                  <a:cubicBezTo>
                    <a:pt x="11608" y="11150"/>
                    <a:pt x="11643" y="11110"/>
                    <a:pt x="11654" y="11171"/>
                  </a:cubicBezTo>
                  <a:cubicBezTo>
                    <a:pt x="11682" y="11328"/>
                    <a:pt x="11640" y="11530"/>
                    <a:pt x="11644" y="11710"/>
                  </a:cubicBezTo>
                  <a:lnTo>
                    <a:pt x="11654" y="11715"/>
                  </a:lnTo>
                  <a:cubicBezTo>
                    <a:pt x="11655" y="11726"/>
                    <a:pt x="11655" y="11736"/>
                    <a:pt x="11655" y="11747"/>
                  </a:cubicBezTo>
                  <a:cubicBezTo>
                    <a:pt x="11689" y="11695"/>
                    <a:pt x="11697" y="11693"/>
                    <a:pt x="11731" y="11697"/>
                  </a:cubicBezTo>
                  <a:cubicBezTo>
                    <a:pt x="11774" y="11702"/>
                    <a:pt x="11787" y="11698"/>
                    <a:pt x="11829" y="11662"/>
                  </a:cubicBezTo>
                  <a:cubicBezTo>
                    <a:pt x="11833" y="11639"/>
                    <a:pt x="11834" y="11613"/>
                    <a:pt x="11832" y="11586"/>
                  </a:cubicBezTo>
                  <a:cubicBezTo>
                    <a:pt x="11904" y="11640"/>
                    <a:pt x="11898" y="11959"/>
                    <a:pt x="11971" y="12014"/>
                  </a:cubicBezTo>
                  <a:cubicBezTo>
                    <a:pt x="12007" y="12042"/>
                    <a:pt x="12037" y="11901"/>
                    <a:pt x="12068" y="11839"/>
                  </a:cubicBezTo>
                  <a:cubicBezTo>
                    <a:pt x="12106" y="11766"/>
                    <a:pt x="12152" y="11732"/>
                    <a:pt x="12193" y="11736"/>
                  </a:cubicBezTo>
                  <a:cubicBezTo>
                    <a:pt x="12243" y="11744"/>
                    <a:pt x="12284" y="11755"/>
                    <a:pt x="12329" y="11723"/>
                  </a:cubicBezTo>
                  <a:cubicBezTo>
                    <a:pt x="12372" y="11693"/>
                    <a:pt x="12360" y="11706"/>
                    <a:pt x="12393" y="11599"/>
                  </a:cubicBezTo>
                  <a:cubicBezTo>
                    <a:pt x="12435" y="11465"/>
                    <a:pt x="12459" y="11447"/>
                    <a:pt x="12514" y="11417"/>
                  </a:cubicBezTo>
                  <a:cubicBezTo>
                    <a:pt x="12507" y="11295"/>
                    <a:pt x="12519" y="11187"/>
                    <a:pt x="12543" y="11113"/>
                  </a:cubicBezTo>
                  <a:cubicBezTo>
                    <a:pt x="12557" y="11071"/>
                    <a:pt x="12642" y="10992"/>
                    <a:pt x="12605" y="10899"/>
                  </a:cubicBezTo>
                  <a:cubicBezTo>
                    <a:pt x="12518" y="10690"/>
                    <a:pt x="12611" y="10361"/>
                    <a:pt x="12670" y="10186"/>
                  </a:cubicBezTo>
                  <a:cubicBezTo>
                    <a:pt x="12714" y="10054"/>
                    <a:pt x="12803" y="10017"/>
                    <a:pt x="12859" y="9933"/>
                  </a:cubicBezTo>
                  <a:cubicBezTo>
                    <a:pt x="12887" y="9890"/>
                    <a:pt x="12902" y="9850"/>
                    <a:pt x="12916" y="9761"/>
                  </a:cubicBezTo>
                  <a:cubicBezTo>
                    <a:pt x="12925" y="9709"/>
                    <a:pt x="12903" y="9676"/>
                    <a:pt x="12929" y="9610"/>
                  </a:cubicBezTo>
                  <a:cubicBezTo>
                    <a:pt x="12874" y="9267"/>
                    <a:pt x="13029" y="9274"/>
                    <a:pt x="13076" y="9307"/>
                  </a:cubicBezTo>
                  <a:cubicBezTo>
                    <a:pt x="13107" y="9298"/>
                    <a:pt x="13134" y="9345"/>
                    <a:pt x="13163" y="9388"/>
                  </a:cubicBezTo>
                  <a:cubicBezTo>
                    <a:pt x="13223" y="9478"/>
                    <a:pt x="13246" y="9395"/>
                    <a:pt x="13296" y="9296"/>
                  </a:cubicBezTo>
                  <a:cubicBezTo>
                    <a:pt x="13320" y="9247"/>
                    <a:pt x="13331" y="9231"/>
                    <a:pt x="13356" y="9211"/>
                  </a:cubicBezTo>
                  <a:cubicBezTo>
                    <a:pt x="13377" y="9195"/>
                    <a:pt x="13398" y="9226"/>
                    <a:pt x="13421" y="9193"/>
                  </a:cubicBezTo>
                  <a:cubicBezTo>
                    <a:pt x="13452" y="9146"/>
                    <a:pt x="13462" y="8963"/>
                    <a:pt x="13501" y="8995"/>
                  </a:cubicBezTo>
                  <a:cubicBezTo>
                    <a:pt x="13529" y="9018"/>
                    <a:pt x="13592" y="9081"/>
                    <a:pt x="13612" y="9145"/>
                  </a:cubicBezTo>
                  <a:cubicBezTo>
                    <a:pt x="13633" y="9214"/>
                    <a:pt x="13644" y="9382"/>
                    <a:pt x="13661" y="9484"/>
                  </a:cubicBezTo>
                  <a:cubicBezTo>
                    <a:pt x="13675" y="9573"/>
                    <a:pt x="13706" y="9613"/>
                    <a:pt x="13729" y="9663"/>
                  </a:cubicBezTo>
                  <a:cubicBezTo>
                    <a:pt x="13781" y="9780"/>
                    <a:pt x="13829" y="9965"/>
                    <a:pt x="13881" y="10067"/>
                  </a:cubicBezTo>
                  <a:cubicBezTo>
                    <a:pt x="13931" y="10165"/>
                    <a:pt x="13980" y="10141"/>
                    <a:pt x="14026" y="10249"/>
                  </a:cubicBezTo>
                  <a:cubicBezTo>
                    <a:pt x="14059" y="10329"/>
                    <a:pt x="14088" y="10351"/>
                    <a:pt x="14122" y="10413"/>
                  </a:cubicBezTo>
                  <a:cubicBezTo>
                    <a:pt x="14144" y="10451"/>
                    <a:pt x="14129" y="10562"/>
                    <a:pt x="14168" y="10593"/>
                  </a:cubicBezTo>
                  <a:cubicBezTo>
                    <a:pt x="14212" y="10628"/>
                    <a:pt x="14255" y="10737"/>
                    <a:pt x="14262" y="10939"/>
                  </a:cubicBezTo>
                  <a:cubicBezTo>
                    <a:pt x="14273" y="11264"/>
                    <a:pt x="14105" y="11340"/>
                    <a:pt x="14030" y="11301"/>
                  </a:cubicBezTo>
                  <a:cubicBezTo>
                    <a:pt x="13996" y="11281"/>
                    <a:pt x="13923" y="11142"/>
                    <a:pt x="13897" y="11327"/>
                  </a:cubicBezTo>
                  <a:cubicBezTo>
                    <a:pt x="13867" y="11536"/>
                    <a:pt x="14059" y="11688"/>
                    <a:pt x="14086" y="11729"/>
                  </a:cubicBezTo>
                  <a:cubicBezTo>
                    <a:pt x="14124" y="11785"/>
                    <a:pt x="14194" y="12048"/>
                    <a:pt x="14217" y="11763"/>
                  </a:cubicBezTo>
                  <a:cubicBezTo>
                    <a:pt x="14230" y="11606"/>
                    <a:pt x="14180" y="11516"/>
                    <a:pt x="14230" y="11367"/>
                  </a:cubicBezTo>
                  <a:cubicBezTo>
                    <a:pt x="14273" y="11458"/>
                    <a:pt x="14313" y="11324"/>
                    <a:pt x="14340" y="11198"/>
                  </a:cubicBezTo>
                  <a:cubicBezTo>
                    <a:pt x="14349" y="11158"/>
                    <a:pt x="14346" y="11092"/>
                    <a:pt x="14357" y="11039"/>
                  </a:cubicBezTo>
                  <a:cubicBezTo>
                    <a:pt x="14379" y="10939"/>
                    <a:pt x="14409" y="10990"/>
                    <a:pt x="14392" y="10775"/>
                  </a:cubicBezTo>
                  <a:cubicBezTo>
                    <a:pt x="14372" y="10742"/>
                    <a:pt x="14351" y="10716"/>
                    <a:pt x="14331" y="10685"/>
                  </a:cubicBezTo>
                  <a:cubicBezTo>
                    <a:pt x="14303" y="10313"/>
                    <a:pt x="14451" y="10550"/>
                    <a:pt x="14472" y="10733"/>
                  </a:cubicBezTo>
                  <a:cubicBezTo>
                    <a:pt x="14552" y="10702"/>
                    <a:pt x="14514" y="10435"/>
                    <a:pt x="14462" y="10323"/>
                  </a:cubicBezTo>
                  <a:cubicBezTo>
                    <a:pt x="14396" y="10192"/>
                    <a:pt x="14319" y="10132"/>
                    <a:pt x="14251" y="10022"/>
                  </a:cubicBezTo>
                  <a:cubicBezTo>
                    <a:pt x="14300" y="9869"/>
                    <a:pt x="14222" y="9800"/>
                    <a:pt x="14193" y="9827"/>
                  </a:cubicBezTo>
                  <a:cubicBezTo>
                    <a:pt x="14127" y="9777"/>
                    <a:pt x="14082" y="9765"/>
                    <a:pt x="14027" y="9510"/>
                  </a:cubicBezTo>
                  <a:cubicBezTo>
                    <a:pt x="14010" y="9430"/>
                    <a:pt x="14012" y="9344"/>
                    <a:pt x="13984" y="9272"/>
                  </a:cubicBezTo>
                  <a:cubicBezTo>
                    <a:pt x="13958" y="9210"/>
                    <a:pt x="13928" y="9171"/>
                    <a:pt x="13903" y="9106"/>
                  </a:cubicBezTo>
                  <a:cubicBezTo>
                    <a:pt x="13864" y="9005"/>
                    <a:pt x="13859" y="8969"/>
                    <a:pt x="13851" y="8823"/>
                  </a:cubicBezTo>
                  <a:cubicBezTo>
                    <a:pt x="13835" y="8533"/>
                    <a:pt x="13859" y="8696"/>
                    <a:pt x="13911" y="8562"/>
                  </a:cubicBezTo>
                  <a:cubicBezTo>
                    <a:pt x="13905" y="8673"/>
                    <a:pt x="13937" y="8798"/>
                    <a:pt x="13955" y="8868"/>
                  </a:cubicBezTo>
                  <a:cubicBezTo>
                    <a:pt x="13975" y="8817"/>
                    <a:pt x="13999" y="8813"/>
                    <a:pt x="14018" y="8873"/>
                  </a:cubicBezTo>
                  <a:cubicBezTo>
                    <a:pt x="14028" y="8789"/>
                    <a:pt x="14034" y="8786"/>
                    <a:pt x="14048" y="8792"/>
                  </a:cubicBezTo>
                  <a:cubicBezTo>
                    <a:pt x="14046" y="8791"/>
                    <a:pt x="14101" y="9099"/>
                    <a:pt x="14106" y="9114"/>
                  </a:cubicBezTo>
                  <a:cubicBezTo>
                    <a:pt x="14137" y="9210"/>
                    <a:pt x="14170" y="9297"/>
                    <a:pt x="14208" y="9328"/>
                  </a:cubicBezTo>
                  <a:cubicBezTo>
                    <a:pt x="14230" y="9344"/>
                    <a:pt x="14413" y="9566"/>
                    <a:pt x="14415" y="9655"/>
                  </a:cubicBezTo>
                  <a:lnTo>
                    <a:pt x="14415" y="9650"/>
                  </a:lnTo>
                  <a:cubicBezTo>
                    <a:pt x="14434" y="9682"/>
                    <a:pt x="14453" y="9719"/>
                    <a:pt x="14473" y="9750"/>
                  </a:cubicBezTo>
                  <a:cubicBezTo>
                    <a:pt x="14476" y="9732"/>
                    <a:pt x="14479" y="9714"/>
                    <a:pt x="14482" y="9695"/>
                  </a:cubicBezTo>
                  <a:cubicBezTo>
                    <a:pt x="14507" y="9757"/>
                    <a:pt x="14532" y="9880"/>
                    <a:pt x="14563" y="9848"/>
                  </a:cubicBezTo>
                  <a:cubicBezTo>
                    <a:pt x="14549" y="10142"/>
                    <a:pt x="14540" y="10410"/>
                    <a:pt x="14622" y="10527"/>
                  </a:cubicBezTo>
                  <a:cubicBezTo>
                    <a:pt x="14570" y="10567"/>
                    <a:pt x="14619" y="10761"/>
                    <a:pt x="14653" y="10717"/>
                  </a:cubicBezTo>
                  <a:cubicBezTo>
                    <a:pt x="14661" y="10877"/>
                    <a:pt x="14725" y="10863"/>
                    <a:pt x="14702" y="11084"/>
                  </a:cubicBezTo>
                  <a:cubicBezTo>
                    <a:pt x="14747" y="11035"/>
                    <a:pt x="14768" y="11202"/>
                    <a:pt x="14814" y="11155"/>
                  </a:cubicBezTo>
                  <a:cubicBezTo>
                    <a:pt x="14798" y="11228"/>
                    <a:pt x="14776" y="11286"/>
                    <a:pt x="14761" y="11369"/>
                  </a:cubicBezTo>
                  <a:cubicBezTo>
                    <a:pt x="14773" y="11404"/>
                    <a:pt x="14822" y="11501"/>
                    <a:pt x="14823" y="11538"/>
                  </a:cubicBezTo>
                  <a:cubicBezTo>
                    <a:pt x="14825" y="11549"/>
                    <a:pt x="14816" y="11602"/>
                    <a:pt x="14816" y="11618"/>
                  </a:cubicBezTo>
                  <a:cubicBezTo>
                    <a:pt x="14816" y="11735"/>
                    <a:pt x="14852" y="11822"/>
                    <a:pt x="14877" y="11847"/>
                  </a:cubicBezTo>
                  <a:cubicBezTo>
                    <a:pt x="14878" y="11767"/>
                    <a:pt x="14888" y="11730"/>
                    <a:pt x="14906" y="11744"/>
                  </a:cubicBezTo>
                  <a:cubicBezTo>
                    <a:pt x="14912" y="11833"/>
                    <a:pt x="14925" y="11920"/>
                    <a:pt x="14945" y="11971"/>
                  </a:cubicBezTo>
                  <a:cubicBezTo>
                    <a:pt x="14952" y="11685"/>
                    <a:pt x="15002" y="11939"/>
                    <a:pt x="15033" y="11990"/>
                  </a:cubicBezTo>
                  <a:cubicBezTo>
                    <a:pt x="15027" y="11840"/>
                    <a:pt x="15015" y="11684"/>
                    <a:pt x="14989" y="11567"/>
                  </a:cubicBezTo>
                  <a:cubicBezTo>
                    <a:pt x="15014" y="11588"/>
                    <a:pt x="15042" y="11564"/>
                    <a:pt x="15047" y="11456"/>
                  </a:cubicBezTo>
                  <a:cubicBezTo>
                    <a:pt x="15099" y="11525"/>
                    <a:pt x="15107" y="11350"/>
                    <a:pt x="15146" y="11282"/>
                  </a:cubicBezTo>
                  <a:cubicBezTo>
                    <a:pt x="15112" y="11171"/>
                    <a:pt x="15085" y="11086"/>
                    <a:pt x="15048" y="10994"/>
                  </a:cubicBezTo>
                  <a:cubicBezTo>
                    <a:pt x="15025" y="10965"/>
                    <a:pt x="14884" y="10436"/>
                    <a:pt x="14916" y="10408"/>
                  </a:cubicBezTo>
                  <a:cubicBezTo>
                    <a:pt x="14945" y="10504"/>
                    <a:pt x="15069" y="10552"/>
                    <a:pt x="15028" y="10310"/>
                  </a:cubicBezTo>
                  <a:cubicBezTo>
                    <a:pt x="15058" y="10350"/>
                    <a:pt x="15091" y="10273"/>
                    <a:pt x="15123" y="10260"/>
                  </a:cubicBezTo>
                  <a:cubicBezTo>
                    <a:pt x="15172" y="10239"/>
                    <a:pt x="15215" y="10318"/>
                    <a:pt x="15258" y="10347"/>
                  </a:cubicBezTo>
                  <a:cubicBezTo>
                    <a:pt x="15257" y="10404"/>
                    <a:pt x="15264" y="10440"/>
                    <a:pt x="15278" y="10453"/>
                  </a:cubicBezTo>
                  <a:cubicBezTo>
                    <a:pt x="15225" y="10659"/>
                    <a:pt x="15291" y="10883"/>
                    <a:pt x="15345" y="10889"/>
                  </a:cubicBezTo>
                  <a:cubicBezTo>
                    <a:pt x="15350" y="10986"/>
                    <a:pt x="15360" y="11079"/>
                    <a:pt x="15367" y="11174"/>
                  </a:cubicBezTo>
                  <a:cubicBezTo>
                    <a:pt x="15326" y="11349"/>
                    <a:pt x="15491" y="11695"/>
                    <a:pt x="15514" y="11826"/>
                  </a:cubicBezTo>
                  <a:cubicBezTo>
                    <a:pt x="15510" y="11828"/>
                    <a:pt x="15507" y="11829"/>
                    <a:pt x="15504" y="11832"/>
                  </a:cubicBezTo>
                  <a:lnTo>
                    <a:pt x="15504" y="11837"/>
                  </a:lnTo>
                  <a:cubicBezTo>
                    <a:pt x="15532" y="12005"/>
                    <a:pt x="15560" y="11902"/>
                    <a:pt x="15596" y="11929"/>
                  </a:cubicBezTo>
                  <a:cubicBezTo>
                    <a:pt x="15638" y="11961"/>
                    <a:pt x="15670" y="12096"/>
                    <a:pt x="15714" y="12130"/>
                  </a:cubicBezTo>
                  <a:cubicBezTo>
                    <a:pt x="15747" y="12155"/>
                    <a:pt x="15853" y="12078"/>
                    <a:pt x="15849" y="11916"/>
                  </a:cubicBezTo>
                  <a:cubicBezTo>
                    <a:pt x="15859" y="11892"/>
                    <a:pt x="15868" y="11891"/>
                    <a:pt x="15878" y="11916"/>
                  </a:cubicBezTo>
                  <a:cubicBezTo>
                    <a:pt x="15922" y="11843"/>
                    <a:pt x="15973" y="12017"/>
                    <a:pt x="16010" y="12119"/>
                  </a:cubicBezTo>
                  <a:cubicBezTo>
                    <a:pt x="16056" y="12242"/>
                    <a:pt x="16111" y="12180"/>
                    <a:pt x="16161" y="12130"/>
                  </a:cubicBezTo>
                  <a:cubicBezTo>
                    <a:pt x="16184" y="12106"/>
                    <a:pt x="16246" y="11890"/>
                    <a:pt x="16265" y="11919"/>
                  </a:cubicBezTo>
                  <a:cubicBezTo>
                    <a:pt x="16295" y="11966"/>
                    <a:pt x="16326" y="12031"/>
                    <a:pt x="16358" y="11979"/>
                  </a:cubicBezTo>
                  <a:cubicBezTo>
                    <a:pt x="16361" y="12063"/>
                    <a:pt x="16371" y="12116"/>
                    <a:pt x="16386" y="12172"/>
                  </a:cubicBezTo>
                  <a:cubicBezTo>
                    <a:pt x="16383" y="12218"/>
                    <a:pt x="16382" y="12265"/>
                    <a:pt x="16383" y="12312"/>
                  </a:cubicBezTo>
                  <a:cubicBezTo>
                    <a:pt x="16392" y="12320"/>
                    <a:pt x="16402" y="12328"/>
                    <a:pt x="16411" y="12336"/>
                  </a:cubicBezTo>
                  <a:cubicBezTo>
                    <a:pt x="16411" y="12429"/>
                    <a:pt x="16415" y="12528"/>
                    <a:pt x="16430" y="12603"/>
                  </a:cubicBezTo>
                  <a:cubicBezTo>
                    <a:pt x="16384" y="12713"/>
                    <a:pt x="16373" y="12916"/>
                    <a:pt x="16368" y="13112"/>
                  </a:cubicBezTo>
                  <a:cubicBezTo>
                    <a:pt x="16361" y="13121"/>
                    <a:pt x="16355" y="13133"/>
                    <a:pt x="16349" y="13149"/>
                  </a:cubicBezTo>
                  <a:cubicBezTo>
                    <a:pt x="16348" y="13230"/>
                    <a:pt x="16332" y="13775"/>
                    <a:pt x="16301" y="13775"/>
                  </a:cubicBezTo>
                  <a:cubicBezTo>
                    <a:pt x="16245" y="13784"/>
                    <a:pt x="16153" y="13942"/>
                    <a:pt x="16100" y="13844"/>
                  </a:cubicBezTo>
                  <a:cubicBezTo>
                    <a:pt x="16039" y="13731"/>
                    <a:pt x="15948" y="13582"/>
                    <a:pt x="15881" y="13704"/>
                  </a:cubicBezTo>
                  <a:cubicBezTo>
                    <a:pt x="15880" y="13701"/>
                    <a:pt x="15880" y="13695"/>
                    <a:pt x="15880" y="13691"/>
                  </a:cubicBezTo>
                  <a:lnTo>
                    <a:pt x="15879" y="13691"/>
                  </a:lnTo>
                  <a:cubicBezTo>
                    <a:pt x="15872" y="13696"/>
                    <a:pt x="15855" y="13680"/>
                    <a:pt x="15846" y="13659"/>
                  </a:cubicBezTo>
                  <a:cubicBezTo>
                    <a:pt x="15843" y="13697"/>
                    <a:pt x="15840" y="13736"/>
                    <a:pt x="15838" y="13775"/>
                  </a:cubicBezTo>
                  <a:cubicBezTo>
                    <a:pt x="15772" y="13849"/>
                    <a:pt x="15759" y="13994"/>
                    <a:pt x="15688" y="13889"/>
                  </a:cubicBezTo>
                  <a:cubicBezTo>
                    <a:pt x="15628" y="13799"/>
                    <a:pt x="15537" y="13706"/>
                    <a:pt x="15474" y="13691"/>
                  </a:cubicBezTo>
                  <a:cubicBezTo>
                    <a:pt x="15420" y="13708"/>
                    <a:pt x="15371" y="13626"/>
                    <a:pt x="15315" y="13707"/>
                  </a:cubicBezTo>
                  <a:cubicBezTo>
                    <a:pt x="15290" y="13591"/>
                    <a:pt x="15217" y="13574"/>
                    <a:pt x="15177" y="13535"/>
                  </a:cubicBezTo>
                  <a:cubicBezTo>
                    <a:pt x="15156" y="13498"/>
                    <a:pt x="15136" y="13495"/>
                    <a:pt x="15113" y="13488"/>
                  </a:cubicBezTo>
                  <a:cubicBezTo>
                    <a:pt x="15086" y="13479"/>
                    <a:pt x="15081" y="13368"/>
                    <a:pt x="15060" y="13316"/>
                  </a:cubicBezTo>
                  <a:cubicBezTo>
                    <a:pt x="14960" y="13067"/>
                    <a:pt x="14662" y="13247"/>
                    <a:pt x="14716" y="13865"/>
                  </a:cubicBezTo>
                  <a:cubicBezTo>
                    <a:pt x="14721" y="14039"/>
                    <a:pt x="14731" y="14256"/>
                    <a:pt x="14647" y="14198"/>
                  </a:cubicBezTo>
                  <a:cubicBezTo>
                    <a:pt x="14609" y="14174"/>
                    <a:pt x="14576" y="14067"/>
                    <a:pt x="14542" y="14000"/>
                  </a:cubicBezTo>
                  <a:cubicBezTo>
                    <a:pt x="14483" y="13884"/>
                    <a:pt x="14417" y="13887"/>
                    <a:pt x="14353" y="13847"/>
                  </a:cubicBezTo>
                  <a:cubicBezTo>
                    <a:pt x="14259" y="13788"/>
                    <a:pt x="14251" y="13446"/>
                    <a:pt x="14160" y="13348"/>
                  </a:cubicBezTo>
                  <a:cubicBezTo>
                    <a:pt x="14095" y="13278"/>
                    <a:pt x="14036" y="13222"/>
                    <a:pt x="13969" y="13231"/>
                  </a:cubicBezTo>
                  <a:cubicBezTo>
                    <a:pt x="13967" y="13244"/>
                    <a:pt x="13965" y="13256"/>
                    <a:pt x="13963" y="13268"/>
                  </a:cubicBezTo>
                  <a:cubicBezTo>
                    <a:pt x="13910" y="13256"/>
                    <a:pt x="13863" y="13120"/>
                    <a:pt x="13810" y="13099"/>
                  </a:cubicBezTo>
                  <a:cubicBezTo>
                    <a:pt x="13809" y="13003"/>
                    <a:pt x="13792" y="12951"/>
                    <a:pt x="13768" y="12946"/>
                  </a:cubicBezTo>
                  <a:lnTo>
                    <a:pt x="13768" y="12941"/>
                  </a:lnTo>
                  <a:cubicBezTo>
                    <a:pt x="13570" y="12916"/>
                    <a:pt x="13906" y="12515"/>
                    <a:pt x="13754" y="12154"/>
                  </a:cubicBezTo>
                  <a:cubicBezTo>
                    <a:pt x="13714" y="12060"/>
                    <a:pt x="13731" y="12061"/>
                    <a:pt x="13756" y="11971"/>
                  </a:cubicBezTo>
                  <a:cubicBezTo>
                    <a:pt x="13819" y="11735"/>
                    <a:pt x="13759" y="11618"/>
                    <a:pt x="13698" y="11729"/>
                  </a:cubicBezTo>
                  <a:cubicBezTo>
                    <a:pt x="13681" y="11491"/>
                    <a:pt x="13594" y="11531"/>
                    <a:pt x="13549" y="11591"/>
                  </a:cubicBezTo>
                  <a:cubicBezTo>
                    <a:pt x="13514" y="11637"/>
                    <a:pt x="13491" y="11599"/>
                    <a:pt x="13455" y="11578"/>
                  </a:cubicBezTo>
                  <a:cubicBezTo>
                    <a:pt x="13427" y="11661"/>
                    <a:pt x="13345" y="11573"/>
                    <a:pt x="13307" y="11575"/>
                  </a:cubicBezTo>
                  <a:cubicBezTo>
                    <a:pt x="13294" y="11576"/>
                    <a:pt x="13153" y="11657"/>
                    <a:pt x="13157" y="11710"/>
                  </a:cubicBezTo>
                  <a:cubicBezTo>
                    <a:pt x="13111" y="11595"/>
                    <a:pt x="13021" y="11768"/>
                    <a:pt x="13000" y="11578"/>
                  </a:cubicBezTo>
                  <a:cubicBezTo>
                    <a:pt x="12961" y="11660"/>
                    <a:pt x="12922" y="11669"/>
                    <a:pt x="12880" y="11697"/>
                  </a:cubicBezTo>
                  <a:cubicBezTo>
                    <a:pt x="12815" y="11741"/>
                    <a:pt x="12617" y="11696"/>
                    <a:pt x="12584" y="11998"/>
                  </a:cubicBezTo>
                  <a:cubicBezTo>
                    <a:pt x="12555" y="11932"/>
                    <a:pt x="12472" y="12062"/>
                    <a:pt x="12451" y="12159"/>
                  </a:cubicBezTo>
                  <a:cubicBezTo>
                    <a:pt x="12423" y="12289"/>
                    <a:pt x="12369" y="12305"/>
                    <a:pt x="12330" y="12304"/>
                  </a:cubicBezTo>
                  <a:cubicBezTo>
                    <a:pt x="12324" y="12285"/>
                    <a:pt x="12320" y="12263"/>
                    <a:pt x="12317" y="12238"/>
                  </a:cubicBezTo>
                  <a:lnTo>
                    <a:pt x="12306" y="12241"/>
                  </a:lnTo>
                  <a:lnTo>
                    <a:pt x="12300" y="12201"/>
                  </a:lnTo>
                  <a:cubicBezTo>
                    <a:pt x="12254" y="12266"/>
                    <a:pt x="12221" y="12216"/>
                    <a:pt x="12177" y="12273"/>
                  </a:cubicBezTo>
                  <a:cubicBezTo>
                    <a:pt x="12141" y="12256"/>
                    <a:pt x="12111" y="12256"/>
                    <a:pt x="12073" y="12183"/>
                  </a:cubicBezTo>
                  <a:cubicBezTo>
                    <a:pt x="12075" y="12111"/>
                    <a:pt x="12075" y="12038"/>
                    <a:pt x="12071" y="11966"/>
                  </a:cubicBezTo>
                  <a:cubicBezTo>
                    <a:pt x="11987" y="12010"/>
                    <a:pt x="11963" y="12092"/>
                    <a:pt x="11921" y="12370"/>
                  </a:cubicBezTo>
                  <a:cubicBezTo>
                    <a:pt x="11868" y="12713"/>
                    <a:pt x="11856" y="12752"/>
                    <a:pt x="11762" y="12896"/>
                  </a:cubicBezTo>
                  <a:cubicBezTo>
                    <a:pt x="11649" y="13069"/>
                    <a:pt x="11592" y="13322"/>
                    <a:pt x="11531" y="13709"/>
                  </a:cubicBezTo>
                  <a:cubicBezTo>
                    <a:pt x="11494" y="13947"/>
                    <a:pt x="11565" y="14191"/>
                    <a:pt x="11509" y="14396"/>
                  </a:cubicBezTo>
                  <a:cubicBezTo>
                    <a:pt x="11482" y="14496"/>
                    <a:pt x="11456" y="14628"/>
                    <a:pt x="11422" y="14684"/>
                  </a:cubicBezTo>
                  <a:cubicBezTo>
                    <a:pt x="11393" y="14731"/>
                    <a:pt x="11376" y="14819"/>
                    <a:pt x="11352" y="14874"/>
                  </a:cubicBezTo>
                  <a:cubicBezTo>
                    <a:pt x="11266" y="15034"/>
                    <a:pt x="11188" y="15043"/>
                    <a:pt x="11097" y="15043"/>
                  </a:cubicBezTo>
                  <a:cubicBezTo>
                    <a:pt x="11110" y="15446"/>
                    <a:pt x="10976" y="15542"/>
                    <a:pt x="10937" y="15817"/>
                  </a:cubicBezTo>
                  <a:cubicBezTo>
                    <a:pt x="10926" y="15892"/>
                    <a:pt x="10907" y="15968"/>
                    <a:pt x="10899" y="16047"/>
                  </a:cubicBezTo>
                  <a:cubicBezTo>
                    <a:pt x="10893" y="16100"/>
                    <a:pt x="10908" y="16227"/>
                    <a:pt x="10896" y="16263"/>
                  </a:cubicBezTo>
                  <a:cubicBezTo>
                    <a:pt x="10854" y="16388"/>
                    <a:pt x="10812" y="16514"/>
                    <a:pt x="10771" y="16638"/>
                  </a:cubicBezTo>
                  <a:lnTo>
                    <a:pt x="10782" y="16689"/>
                  </a:lnTo>
                  <a:cubicBezTo>
                    <a:pt x="10750" y="16826"/>
                    <a:pt x="10730" y="16990"/>
                    <a:pt x="10711" y="17161"/>
                  </a:cubicBezTo>
                  <a:cubicBezTo>
                    <a:pt x="10693" y="17326"/>
                    <a:pt x="10592" y="17444"/>
                    <a:pt x="10649" y="17705"/>
                  </a:cubicBezTo>
                  <a:cubicBezTo>
                    <a:pt x="10660" y="17742"/>
                    <a:pt x="10667" y="17754"/>
                    <a:pt x="10683" y="17748"/>
                  </a:cubicBezTo>
                  <a:cubicBezTo>
                    <a:pt x="10695" y="17867"/>
                    <a:pt x="10707" y="18125"/>
                    <a:pt x="10746" y="18125"/>
                  </a:cubicBezTo>
                  <a:cubicBezTo>
                    <a:pt x="10766" y="18272"/>
                    <a:pt x="10758" y="18481"/>
                    <a:pt x="10710" y="18498"/>
                  </a:cubicBezTo>
                  <a:cubicBezTo>
                    <a:pt x="10825" y="18920"/>
                    <a:pt x="10763" y="19270"/>
                    <a:pt x="10714" y="19752"/>
                  </a:cubicBezTo>
                  <a:cubicBezTo>
                    <a:pt x="10694" y="19741"/>
                    <a:pt x="10674" y="19751"/>
                    <a:pt x="10655" y="19781"/>
                  </a:cubicBezTo>
                  <a:cubicBezTo>
                    <a:pt x="10721" y="19996"/>
                    <a:pt x="10586" y="20316"/>
                    <a:pt x="10546" y="20431"/>
                  </a:cubicBezTo>
                  <a:cubicBezTo>
                    <a:pt x="10619" y="20489"/>
                    <a:pt x="10627" y="20599"/>
                    <a:pt x="10658" y="20817"/>
                  </a:cubicBezTo>
                  <a:lnTo>
                    <a:pt x="10655" y="20822"/>
                  </a:lnTo>
                  <a:lnTo>
                    <a:pt x="10654" y="20875"/>
                  </a:lnTo>
                  <a:lnTo>
                    <a:pt x="10648" y="20875"/>
                  </a:lnTo>
                  <a:cubicBezTo>
                    <a:pt x="10634" y="21068"/>
                    <a:pt x="10615" y="21416"/>
                    <a:pt x="10691" y="21424"/>
                  </a:cubicBezTo>
                  <a:cubicBezTo>
                    <a:pt x="10712" y="21497"/>
                    <a:pt x="10737" y="21557"/>
                    <a:pt x="10764" y="21588"/>
                  </a:cubicBezTo>
                  <a:lnTo>
                    <a:pt x="17678" y="21588"/>
                  </a:lnTo>
                  <a:cubicBezTo>
                    <a:pt x="17697" y="21516"/>
                    <a:pt x="17701" y="21395"/>
                    <a:pt x="17681" y="21313"/>
                  </a:cubicBezTo>
                  <a:lnTo>
                    <a:pt x="17689" y="21284"/>
                  </a:lnTo>
                  <a:lnTo>
                    <a:pt x="17689" y="21282"/>
                  </a:lnTo>
                  <a:cubicBezTo>
                    <a:pt x="17738" y="21329"/>
                    <a:pt x="17771" y="21297"/>
                    <a:pt x="17818" y="21245"/>
                  </a:cubicBezTo>
                  <a:cubicBezTo>
                    <a:pt x="17819" y="21234"/>
                    <a:pt x="17819" y="21223"/>
                    <a:pt x="17820" y="21213"/>
                  </a:cubicBezTo>
                  <a:lnTo>
                    <a:pt x="17823" y="21213"/>
                  </a:lnTo>
                  <a:cubicBezTo>
                    <a:pt x="17864" y="21380"/>
                    <a:pt x="17919" y="21002"/>
                    <a:pt x="17957" y="20959"/>
                  </a:cubicBezTo>
                  <a:cubicBezTo>
                    <a:pt x="17957" y="20969"/>
                    <a:pt x="17958" y="20975"/>
                    <a:pt x="17960" y="20978"/>
                  </a:cubicBezTo>
                  <a:cubicBezTo>
                    <a:pt x="18016" y="20886"/>
                    <a:pt x="18093" y="20967"/>
                    <a:pt x="18154" y="20801"/>
                  </a:cubicBezTo>
                  <a:cubicBezTo>
                    <a:pt x="18190" y="20704"/>
                    <a:pt x="18226" y="20809"/>
                    <a:pt x="18263" y="20772"/>
                  </a:cubicBezTo>
                  <a:cubicBezTo>
                    <a:pt x="18311" y="20722"/>
                    <a:pt x="18325" y="20490"/>
                    <a:pt x="18384" y="20439"/>
                  </a:cubicBezTo>
                  <a:cubicBezTo>
                    <a:pt x="18418" y="20410"/>
                    <a:pt x="18461" y="20377"/>
                    <a:pt x="18492" y="20320"/>
                  </a:cubicBezTo>
                  <a:cubicBezTo>
                    <a:pt x="18574" y="20167"/>
                    <a:pt x="18692" y="20240"/>
                    <a:pt x="18649" y="19803"/>
                  </a:cubicBezTo>
                  <a:cubicBezTo>
                    <a:pt x="18664" y="19727"/>
                    <a:pt x="18690" y="19678"/>
                    <a:pt x="18710" y="19692"/>
                  </a:cubicBezTo>
                  <a:lnTo>
                    <a:pt x="18720" y="19692"/>
                  </a:lnTo>
                  <a:cubicBezTo>
                    <a:pt x="18720" y="19665"/>
                    <a:pt x="18722" y="19644"/>
                    <a:pt x="18727" y="19631"/>
                  </a:cubicBezTo>
                  <a:cubicBezTo>
                    <a:pt x="18733" y="19646"/>
                    <a:pt x="18739" y="19660"/>
                    <a:pt x="18745" y="19676"/>
                  </a:cubicBezTo>
                  <a:cubicBezTo>
                    <a:pt x="18812" y="19510"/>
                    <a:pt x="18895" y="19555"/>
                    <a:pt x="18967" y="19501"/>
                  </a:cubicBezTo>
                  <a:cubicBezTo>
                    <a:pt x="19042" y="19443"/>
                    <a:pt x="18960" y="19144"/>
                    <a:pt x="19054" y="19132"/>
                  </a:cubicBezTo>
                  <a:cubicBezTo>
                    <a:pt x="19096" y="19125"/>
                    <a:pt x="19144" y="19050"/>
                    <a:pt x="19147" y="18857"/>
                  </a:cubicBezTo>
                  <a:cubicBezTo>
                    <a:pt x="19170" y="18752"/>
                    <a:pt x="19190" y="18730"/>
                    <a:pt x="19240" y="18762"/>
                  </a:cubicBezTo>
                  <a:lnTo>
                    <a:pt x="19240" y="18677"/>
                  </a:lnTo>
                  <a:lnTo>
                    <a:pt x="19256" y="18677"/>
                  </a:lnTo>
                  <a:cubicBezTo>
                    <a:pt x="19254" y="18485"/>
                    <a:pt x="19210" y="18308"/>
                    <a:pt x="19238" y="18115"/>
                  </a:cubicBezTo>
                  <a:cubicBezTo>
                    <a:pt x="19323" y="18279"/>
                    <a:pt x="19405" y="17400"/>
                    <a:pt x="19415" y="17156"/>
                  </a:cubicBezTo>
                  <a:cubicBezTo>
                    <a:pt x="19353" y="17166"/>
                    <a:pt x="19328" y="17106"/>
                    <a:pt x="19283" y="16934"/>
                  </a:cubicBezTo>
                  <a:cubicBezTo>
                    <a:pt x="19223" y="16708"/>
                    <a:pt x="19158" y="16724"/>
                    <a:pt x="19079" y="16631"/>
                  </a:cubicBezTo>
                  <a:cubicBezTo>
                    <a:pt x="19028" y="16572"/>
                    <a:pt x="18990" y="16426"/>
                    <a:pt x="18957" y="16269"/>
                  </a:cubicBezTo>
                  <a:cubicBezTo>
                    <a:pt x="18943" y="16201"/>
                    <a:pt x="18920" y="16154"/>
                    <a:pt x="18913" y="16089"/>
                  </a:cubicBezTo>
                  <a:cubicBezTo>
                    <a:pt x="18901" y="15930"/>
                    <a:pt x="18927" y="15765"/>
                    <a:pt x="18871" y="15682"/>
                  </a:cubicBezTo>
                  <a:cubicBezTo>
                    <a:pt x="18874" y="15670"/>
                    <a:pt x="18886" y="15550"/>
                    <a:pt x="18874" y="15550"/>
                  </a:cubicBezTo>
                  <a:cubicBezTo>
                    <a:pt x="18939" y="15575"/>
                    <a:pt x="18938" y="15831"/>
                    <a:pt x="18975" y="15986"/>
                  </a:cubicBezTo>
                  <a:cubicBezTo>
                    <a:pt x="19013" y="16148"/>
                    <a:pt x="19074" y="16159"/>
                    <a:pt x="19126" y="16168"/>
                  </a:cubicBezTo>
                  <a:cubicBezTo>
                    <a:pt x="19178" y="16180"/>
                    <a:pt x="19229" y="16219"/>
                    <a:pt x="19281" y="16234"/>
                  </a:cubicBezTo>
                  <a:cubicBezTo>
                    <a:pt x="19361" y="16260"/>
                    <a:pt x="19447" y="16433"/>
                    <a:pt x="19520" y="16430"/>
                  </a:cubicBezTo>
                  <a:cubicBezTo>
                    <a:pt x="19557" y="16428"/>
                    <a:pt x="19592" y="16356"/>
                    <a:pt x="19630" y="16356"/>
                  </a:cubicBezTo>
                  <a:cubicBezTo>
                    <a:pt x="19687" y="16356"/>
                    <a:pt x="19727" y="16307"/>
                    <a:pt x="19781" y="16345"/>
                  </a:cubicBezTo>
                  <a:cubicBezTo>
                    <a:pt x="19847" y="16393"/>
                    <a:pt x="19944" y="16338"/>
                    <a:pt x="20009" y="16226"/>
                  </a:cubicBezTo>
                  <a:cubicBezTo>
                    <a:pt x="20012" y="16277"/>
                    <a:pt x="20021" y="16316"/>
                    <a:pt x="20033" y="16332"/>
                  </a:cubicBezTo>
                  <a:cubicBezTo>
                    <a:pt x="20034" y="16498"/>
                    <a:pt x="20075" y="16542"/>
                    <a:pt x="20104" y="16480"/>
                  </a:cubicBezTo>
                  <a:cubicBezTo>
                    <a:pt x="20118" y="16717"/>
                    <a:pt x="20164" y="16854"/>
                    <a:pt x="20220" y="16918"/>
                  </a:cubicBezTo>
                  <a:cubicBezTo>
                    <a:pt x="20246" y="16949"/>
                    <a:pt x="20250" y="16907"/>
                    <a:pt x="20282" y="16977"/>
                  </a:cubicBezTo>
                  <a:cubicBezTo>
                    <a:pt x="20335" y="17090"/>
                    <a:pt x="20393" y="17239"/>
                    <a:pt x="20452" y="17256"/>
                  </a:cubicBezTo>
                  <a:cubicBezTo>
                    <a:pt x="20430" y="17241"/>
                    <a:pt x="20380" y="17210"/>
                    <a:pt x="20371" y="17317"/>
                  </a:cubicBezTo>
                  <a:cubicBezTo>
                    <a:pt x="20359" y="17447"/>
                    <a:pt x="20456" y="17640"/>
                    <a:pt x="20481" y="17716"/>
                  </a:cubicBezTo>
                  <a:cubicBezTo>
                    <a:pt x="20591" y="18053"/>
                    <a:pt x="20691" y="18211"/>
                    <a:pt x="20816" y="17869"/>
                  </a:cubicBezTo>
                  <a:lnTo>
                    <a:pt x="20816" y="17808"/>
                  </a:lnTo>
                  <a:cubicBezTo>
                    <a:pt x="20829" y="17924"/>
                    <a:pt x="20861" y="17959"/>
                    <a:pt x="20866" y="18091"/>
                  </a:cubicBezTo>
                  <a:cubicBezTo>
                    <a:pt x="20874" y="18277"/>
                    <a:pt x="20869" y="18409"/>
                    <a:pt x="20901" y="18606"/>
                  </a:cubicBezTo>
                  <a:cubicBezTo>
                    <a:pt x="20975" y="19071"/>
                    <a:pt x="21008" y="19617"/>
                    <a:pt x="21101" y="20035"/>
                  </a:cubicBezTo>
                  <a:cubicBezTo>
                    <a:pt x="21190" y="20438"/>
                    <a:pt x="21261" y="20778"/>
                    <a:pt x="21332" y="21231"/>
                  </a:cubicBezTo>
                  <a:cubicBezTo>
                    <a:pt x="21353" y="21370"/>
                    <a:pt x="21379" y="21479"/>
                    <a:pt x="21407" y="21588"/>
                  </a:cubicBezTo>
                  <a:lnTo>
                    <a:pt x="21600" y="21588"/>
                  </a:lnTo>
                  <a:lnTo>
                    <a:pt x="21600" y="5062"/>
                  </a:lnTo>
                  <a:cubicBezTo>
                    <a:pt x="20224" y="3753"/>
                    <a:pt x="18833" y="2700"/>
                    <a:pt x="17434" y="1901"/>
                  </a:cubicBezTo>
                  <a:cubicBezTo>
                    <a:pt x="16726" y="1496"/>
                    <a:pt x="16015" y="1157"/>
                    <a:pt x="15303" y="884"/>
                  </a:cubicBezTo>
                  <a:cubicBezTo>
                    <a:pt x="14937" y="743"/>
                    <a:pt x="14571" y="618"/>
                    <a:pt x="14204" y="511"/>
                  </a:cubicBezTo>
                  <a:close/>
                  <a:moveTo>
                    <a:pt x="6174" y="929"/>
                  </a:moveTo>
                  <a:cubicBezTo>
                    <a:pt x="4240" y="1693"/>
                    <a:pt x="2315" y="2942"/>
                    <a:pt x="419" y="4671"/>
                  </a:cubicBezTo>
                  <a:cubicBezTo>
                    <a:pt x="421" y="4690"/>
                    <a:pt x="424" y="4707"/>
                    <a:pt x="428" y="4719"/>
                  </a:cubicBezTo>
                  <a:cubicBezTo>
                    <a:pt x="359" y="5003"/>
                    <a:pt x="434" y="5299"/>
                    <a:pt x="509" y="5033"/>
                  </a:cubicBezTo>
                  <a:cubicBezTo>
                    <a:pt x="522" y="5079"/>
                    <a:pt x="539" y="5084"/>
                    <a:pt x="554" y="5049"/>
                  </a:cubicBezTo>
                  <a:cubicBezTo>
                    <a:pt x="556" y="5069"/>
                    <a:pt x="557" y="5088"/>
                    <a:pt x="559" y="5107"/>
                  </a:cubicBezTo>
                  <a:cubicBezTo>
                    <a:pt x="531" y="5166"/>
                    <a:pt x="505" y="5319"/>
                    <a:pt x="477" y="5400"/>
                  </a:cubicBezTo>
                  <a:cubicBezTo>
                    <a:pt x="443" y="5502"/>
                    <a:pt x="392" y="5704"/>
                    <a:pt x="462" y="5775"/>
                  </a:cubicBezTo>
                  <a:cubicBezTo>
                    <a:pt x="421" y="5930"/>
                    <a:pt x="471" y="5965"/>
                    <a:pt x="466" y="6076"/>
                  </a:cubicBezTo>
                  <a:cubicBezTo>
                    <a:pt x="459" y="6231"/>
                    <a:pt x="388" y="6282"/>
                    <a:pt x="419" y="6494"/>
                  </a:cubicBezTo>
                  <a:cubicBezTo>
                    <a:pt x="218" y="6317"/>
                    <a:pt x="334" y="7087"/>
                    <a:pt x="432" y="7320"/>
                  </a:cubicBezTo>
                  <a:cubicBezTo>
                    <a:pt x="412" y="7376"/>
                    <a:pt x="398" y="7452"/>
                    <a:pt x="390" y="7545"/>
                  </a:cubicBezTo>
                  <a:cubicBezTo>
                    <a:pt x="370" y="7776"/>
                    <a:pt x="323" y="7939"/>
                    <a:pt x="281" y="8110"/>
                  </a:cubicBezTo>
                  <a:cubicBezTo>
                    <a:pt x="194" y="8473"/>
                    <a:pt x="106" y="8821"/>
                    <a:pt x="0" y="9106"/>
                  </a:cubicBezTo>
                  <a:lnTo>
                    <a:pt x="0" y="15534"/>
                  </a:lnTo>
                  <a:cubicBezTo>
                    <a:pt x="4" y="15511"/>
                    <a:pt x="17" y="15501"/>
                    <a:pt x="24" y="15495"/>
                  </a:cubicBezTo>
                  <a:cubicBezTo>
                    <a:pt x="44" y="15622"/>
                    <a:pt x="86" y="15705"/>
                    <a:pt x="78" y="15870"/>
                  </a:cubicBezTo>
                  <a:cubicBezTo>
                    <a:pt x="56" y="16009"/>
                    <a:pt x="20" y="16099"/>
                    <a:pt x="0" y="16226"/>
                  </a:cubicBezTo>
                  <a:cubicBezTo>
                    <a:pt x="59" y="16178"/>
                    <a:pt x="109" y="16423"/>
                    <a:pt x="146" y="16575"/>
                  </a:cubicBezTo>
                  <a:cubicBezTo>
                    <a:pt x="184" y="16732"/>
                    <a:pt x="176" y="16914"/>
                    <a:pt x="208" y="17050"/>
                  </a:cubicBezTo>
                  <a:cubicBezTo>
                    <a:pt x="246" y="17009"/>
                    <a:pt x="296" y="16971"/>
                    <a:pt x="318" y="16834"/>
                  </a:cubicBezTo>
                  <a:cubicBezTo>
                    <a:pt x="351" y="16640"/>
                    <a:pt x="293" y="16414"/>
                    <a:pt x="274" y="16240"/>
                  </a:cubicBezTo>
                  <a:lnTo>
                    <a:pt x="247" y="16253"/>
                  </a:lnTo>
                  <a:cubicBezTo>
                    <a:pt x="270" y="16186"/>
                    <a:pt x="275" y="16081"/>
                    <a:pt x="252" y="16002"/>
                  </a:cubicBezTo>
                  <a:lnTo>
                    <a:pt x="242" y="16010"/>
                  </a:lnTo>
                  <a:cubicBezTo>
                    <a:pt x="240" y="15925"/>
                    <a:pt x="231" y="15836"/>
                    <a:pt x="232" y="15751"/>
                  </a:cubicBezTo>
                  <a:cubicBezTo>
                    <a:pt x="235" y="15506"/>
                    <a:pt x="233" y="15494"/>
                    <a:pt x="202" y="15276"/>
                  </a:cubicBezTo>
                  <a:cubicBezTo>
                    <a:pt x="167" y="15025"/>
                    <a:pt x="176" y="14959"/>
                    <a:pt x="187" y="14676"/>
                  </a:cubicBezTo>
                  <a:lnTo>
                    <a:pt x="164" y="14679"/>
                  </a:lnTo>
                  <a:cubicBezTo>
                    <a:pt x="167" y="14585"/>
                    <a:pt x="123" y="14289"/>
                    <a:pt x="107" y="14230"/>
                  </a:cubicBezTo>
                  <a:cubicBezTo>
                    <a:pt x="89" y="14045"/>
                    <a:pt x="86" y="13732"/>
                    <a:pt x="148" y="13591"/>
                  </a:cubicBezTo>
                  <a:cubicBezTo>
                    <a:pt x="164" y="13622"/>
                    <a:pt x="181" y="13660"/>
                    <a:pt x="194" y="13691"/>
                  </a:cubicBezTo>
                  <a:lnTo>
                    <a:pt x="210" y="13691"/>
                  </a:lnTo>
                  <a:lnTo>
                    <a:pt x="211" y="13678"/>
                  </a:lnTo>
                  <a:cubicBezTo>
                    <a:pt x="223" y="13713"/>
                    <a:pt x="236" y="13739"/>
                    <a:pt x="250" y="13754"/>
                  </a:cubicBezTo>
                  <a:cubicBezTo>
                    <a:pt x="229" y="13833"/>
                    <a:pt x="223" y="14131"/>
                    <a:pt x="228" y="14256"/>
                  </a:cubicBezTo>
                  <a:cubicBezTo>
                    <a:pt x="241" y="14581"/>
                    <a:pt x="249" y="14932"/>
                    <a:pt x="341" y="15041"/>
                  </a:cubicBezTo>
                  <a:cubicBezTo>
                    <a:pt x="320" y="15173"/>
                    <a:pt x="342" y="15321"/>
                    <a:pt x="379" y="15350"/>
                  </a:cubicBezTo>
                  <a:cubicBezTo>
                    <a:pt x="374" y="15468"/>
                    <a:pt x="397" y="15536"/>
                    <a:pt x="424" y="15550"/>
                  </a:cubicBezTo>
                  <a:cubicBezTo>
                    <a:pt x="405" y="15661"/>
                    <a:pt x="382" y="15765"/>
                    <a:pt x="378" y="15925"/>
                  </a:cubicBezTo>
                  <a:cubicBezTo>
                    <a:pt x="419" y="15937"/>
                    <a:pt x="483" y="16011"/>
                    <a:pt x="506" y="16145"/>
                  </a:cubicBezTo>
                  <a:cubicBezTo>
                    <a:pt x="525" y="16257"/>
                    <a:pt x="513" y="16386"/>
                    <a:pt x="554" y="16498"/>
                  </a:cubicBezTo>
                  <a:cubicBezTo>
                    <a:pt x="596" y="16679"/>
                    <a:pt x="655" y="16964"/>
                    <a:pt x="655" y="17222"/>
                  </a:cubicBezTo>
                  <a:cubicBezTo>
                    <a:pt x="655" y="17332"/>
                    <a:pt x="666" y="17433"/>
                    <a:pt x="671" y="17539"/>
                  </a:cubicBezTo>
                  <a:cubicBezTo>
                    <a:pt x="677" y="17670"/>
                    <a:pt x="609" y="17795"/>
                    <a:pt x="587" y="17853"/>
                  </a:cubicBezTo>
                  <a:lnTo>
                    <a:pt x="596" y="17859"/>
                  </a:lnTo>
                  <a:cubicBezTo>
                    <a:pt x="581" y="17918"/>
                    <a:pt x="585" y="17997"/>
                    <a:pt x="598" y="18062"/>
                  </a:cubicBezTo>
                  <a:cubicBezTo>
                    <a:pt x="568" y="18290"/>
                    <a:pt x="687" y="18504"/>
                    <a:pt x="724" y="18588"/>
                  </a:cubicBezTo>
                  <a:cubicBezTo>
                    <a:pt x="768" y="18689"/>
                    <a:pt x="774" y="18838"/>
                    <a:pt x="828" y="18905"/>
                  </a:cubicBezTo>
                  <a:cubicBezTo>
                    <a:pt x="859" y="18953"/>
                    <a:pt x="893" y="18955"/>
                    <a:pt x="923" y="18994"/>
                  </a:cubicBezTo>
                  <a:cubicBezTo>
                    <a:pt x="956" y="19038"/>
                    <a:pt x="955" y="19052"/>
                    <a:pt x="993" y="19166"/>
                  </a:cubicBezTo>
                  <a:cubicBezTo>
                    <a:pt x="1066" y="19384"/>
                    <a:pt x="1156" y="19447"/>
                    <a:pt x="1241" y="19528"/>
                  </a:cubicBezTo>
                  <a:cubicBezTo>
                    <a:pt x="1281" y="19565"/>
                    <a:pt x="1344" y="19856"/>
                    <a:pt x="1388" y="19776"/>
                  </a:cubicBezTo>
                  <a:lnTo>
                    <a:pt x="1391" y="19792"/>
                  </a:lnTo>
                  <a:cubicBezTo>
                    <a:pt x="1393" y="19782"/>
                    <a:pt x="1396" y="19776"/>
                    <a:pt x="1399" y="19776"/>
                  </a:cubicBezTo>
                  <a:cubicBezTo>
                    <a:pt x="1472" y="19890"/>
                    <a:pt x="1543" y="19937"/>
                    <a:pt x="1623" y="19837"/>
                  </a:cubicBezTo>
                  <a:cubicBezTo>
                    <a:pt x="1653" y="19799"/>
                    <a:pt x="1683" y="19702"/>
                    <a:pt x="1713" y="19684"/>
                  </a:cubicBezTo>
                  <a:cubicBezTo>
                    <a:pt x="1799" y="19630"/>
                    <a:pt x="1882" y="20026"/>
                    <a:pt x="1932" y="20241"/>
                  </a:cubicBezTo>
                  <a:lnTo>
                    <a:pt x="1915" y="20368"/>
                  </a:lnTo>
                  <a:cubicBezTo>
                    <a:pt x="1962" y="20503"/>
                    <a:pt x="2005" y="20664"/>
                    <a:pt x="2066" y="20679"/>
                  </a:cubicBezTo>
                  <a:cubicBezTo>
                    <a:pt x="2123" y="20695"/>
                    <a:pt x="2163" y="20735"/>
                    <a:pt x="2217" y="20825"/>
                  </a:cubicBezTo>
                  <a:lnTo>
                    <a:pt x="2213" y="20793"/>
                  </a:lnTo>
                  <a:cubicBezTo>
                    <a:pt x="2275" y="20878"/>
                    <a:pt x="2356" y="20997"/>
                    <a:pt x="2424" y="20875"/>
                  </a:cubicBezTo>
                  <a:cubicBezTo>
                    <a:pt x="2425" y="20890"/>
                    <a:pt x="2427" y="20902"/>
                    <a:pt x="2430" y="20909"/>
                  </a:cubicBezTo>
                  <a:cubicBezTo>
                    <a:pt x="2432" y="20899"/>
                    <a:pt x="2433" y="20888"/>
                    <a:pt x="2434" y="20875"/>
                  </a:cubicBezTo>
                  <a:lnTo>
                    <a:pt x="2434" y="20875"/>
                  </a:lnTo>
                  <a:cubicBezTo>
                    <a:pt x="2438" y="20959"/>
                    <a:pt x="2448" y="21024"/>
                    <a:pt x="2465" y="21076"/>
                  </a:cubicBezTo>
                  <a:cubicBezTo>
                    <a:pt x="2522" y="21119"/>
                    <a:pt x="2556" y="21421"/>
                    <a:pt x="2600" y="21588"/>
                  </a:cubicBezTo>
                  <a:lnTo>
                    <a:pt x="2914" y="21588"/>
                  </a:lnTo>
                  <a:cubicBezTo>
                    <a:pt x="2915" y="21579"/>
                    <a:pt x="2915" y="21580"/>
                    <a:pt x="2916" y="21567"/>
                  </a:cubicBezTo>
                  <a:cubicBezTo>
                    <a:pt x="2944" y="21445"/>
                    <a:pt x="2924" y="21364"/>
                    <a:pt x="2935" y="21237"/>
                  </a:cubicBezTo>
                  <a:cubicBezTo>
                    <a:pt x="2955" y="21014"/>
                    <a:pt x="2979" y="20747"/>
                    <a:pt x="3008" y="20550"/>
                  </a:cubicBezTo>
                  <a:cubicBezTo>
                    <a:pt x="3025" y="20440"/>
                    <a:pt x="3067" y="20368"/>
                    <a:pt x="3037" y="20225"/>
                  </a:cubicBezTo>
                  <a:cubicBezTo>
                    <a:pt x="3059" y="20192"/>
                    <a:pt x="3076" y="20125"/>
                    <a:pt x="3075" y="20030"/>
                  </a:cubicBezTo>
                  <a:lnTo>
                    <a:pt x="3047" y="20030"/>
                  </a:lnTo>
                  <a:cubicBezTo>
                    <a:pt x="3034" y="19948"/>
                    <a:pt x="3020" y="19996"/>
                    <a:pt x="3009" y="19980"/>
                  </a:cubicBezTo>
                  <a:cubicBezTo>
                    <a:pt x="2987" y="19944"/>
                    <a:pt x="2952" y="19836"/>
                    <a:pt x="2923" y="19789"/>
                  </a:cubicBezTo>
                  <a:cubicBezTo>
                    <a:pt x="2872" y="19709"/>
                    <a:pt x="2807" y="19772"/>
                    <a:pt x="2765" y="19692"/>
                  </a:cubicBezTo>
                  <a:cubicBezTo>
                    <a:pt x="2735" y="19729"/>
                    <a:pt x="2663" y="19760"/>
                    <a:pt x="2622" y="19768"/>
                  </a:cubicBezTo>
                  <a:cubicBezTo>
                    <a:pt x="2569" y="19776"/>
                    <a:pt x="2503" y="19679"/>
                    <a:pt x="2453" y="19755"/>
                  </a:cubicBezTo>
                  <a:cubicBezTo>
                    <a:pt x="2450" y="19749"/>
                    <a:pt x="2448" y="19742"/>
                    <a:pt x="2446" y="19737"/>
                  </a:cubicBezTo>
                  <a:cubicBezTo>
                    <a:pt x="2479" y="19618"/>
                    <a:pt x="2525" y="19465"/>
                    <a:pt x="2523" y="19272"/>
                  </a:cubicBezTo>
                  <a:cubicBezTo>
                    <a:pt x="2525" y="19265"/>
                    <a:pt x="2528" y="19258"/>
                    <a:pt x="2531" y="19251"/>
                  </a:cubicBezTo>
                  <a:cubicBezTo>
                    <a:pt x="2515" y="19093"/>
                    <a:pt x="2567" y="18997"/>
                    <a:pt x="2591" y="18905"/>
                  </a:cubicBezTo>
                  <a:cubicBezTo>
                    <a:pt x="2628" y="18761"/>
                    <a:pt x="2657" y="18582"/>
                    <a:pt x="2680" y="18392"/>
                  </a:cubicBezTo>
                  <a:cubicBezTo>
                    <a:pt x="2710" y="18154"/>
                    <a:pt x="2715" y="18051"/>
                    <a:pt x="2769" y="17896"/>
                  </a:cubicBezTo>
                  <a:cubicBezTo>
                    <a:pt x="2826" y="17730"/>
                    <a:pt x="2828" y="17263"/>
                    <a:pt x="2741" y="17415"/>
                  </a:cubicBezTo>
                  <a:cubicBezTo>
                    <a:pt x="2700" y="17487"/>
                    <a:pt x="2661" y="17357"/>
                    <a:pt x="2617" y="17402"/>
                  </a:cubicBezTo>
                  <a:cubicBezTo>
                    <a:pt x="2552" y="17468"/>
                    <a:pt x="2483" y="17465"/>
                    <a:pt x="2419" y="17544"/>
                  </a:cubicBezTo>
                  <a:cubicBezTo>
                    <a:pt x="2284" y="17710"/>
                    <a:pt x="2314" y="18356"/>
                    <a:pt x="2173" y="18487"/>
                  </a:cubicBezTo>
                  <a:cubicBezTo>
                    <a:pt x="2173" y="18512"/>
                    <a:pt x="2167" y="18523"/>
                    <a:pt x="2164" y="18540"/>
                  </a:cubicBezTo>
                  <a:cubicBezTo>
                    <a:pt x="2110" y="18531"/>
                    <a:pt x="2059" y="18539"/>
                    <a:pt x="2009" y="18625"/>
                  </a:cubicBezTo>
                  <a:cubicBezTo>
                    <a:pt x="2006" y="18616"/>
                    <a:pt x="2002" y="18602"/>
                    <a:pt x="1999" y="18593"/>
                  </a:cubicBezTo>
                  <a:lnTo>
                    <a:pt x="1999" y="18677"/>
                  </a:lnTo>
                  <a:cubicBezTo>
                    <a:pt x="1995" y="18650"/>
                    <a:pt x="1992" y="18622"/>
                    <a:pt x="1990" y="18593"/>
                  </a:cubicBezTo>
                  <a:cubicBezTo>
                    <a:pt x="1938" y="18604"/>
                    <a:pt x="1889" y="18726"/>
                    <a:pt x="1835" y="18743"/>
                  </a:cubicBezTo>
                  <a:cubicBezTo>
                    <a:pt x="1834" y="18749"/>
                    <a:pt x="1834" y="18756"/>
                    <a:pt x="1833" y="18762"/>
                  </a:cubicBezTo>
                  <a:lnTo>
                    <a:pt x="1831" y="18762"/>
                  </a:lnTo>
                  <a:cubicBezTo>
                    <a:pt x="1816" y="18659"/>
                    <a:pt x="1793" y="18555"/>
                    <a:pt x="1761" y="18540"/>
                  </a:cubicBezTo>
                  <a:cubicBezTo>
                    <a:pt x="1760" y="18529"/>
                    <a:pt x="1759" y="18519"/>
                    <a:pt x="1759" y="18508"/>
                  </a:cubicBezTo>
                  <a:lnTo>
                    <a:pt x="1756" y="18508"/>
                  </a:lnTo>
                  <a:lnTo>
                    <a:pt x="1754" y="18524"/>
                  </a:lnTo>
                  <a:cubicBezTo>
                    <a:pt x="1691" y="18540"/>
                    <a:pt x="1717" y="18432"/>
                    <a:pt x="1676" y="18316"/>
                  </a:cubicBezTo>
                  <a:cubicBezTo>
                    <a:pt x="1693" y="18054"/>
                    <a:pt x="1639" y="17953"/>
                    <a:pt x="1621" y="17732"/>
                  </a:cubicBezTo>
                  <a:cubicBezTo>
                    <a:pt x="1596" y="17415"/>
                    <a:pt x="1602" y="17200"/>
                    <a:pt x="1633" y="16908"/>
                  </a:cubicBezTo>
                  <a:cubicBezTo>
                    <a:pt x="1656" y="16676"/>
                    <a:pt x="1666" y="16119"/>
                    <a:pt x="1738" y="16052"/>
                  </a:cubicBezTo>
                  <a:cubicBezTo>
                    <a:pt x="1772" y="15950"/>
                    <a:pt x="1798" y="15922"/>
                    <a:pt x="1817" y="15743"/>
                  </a:cubicBezTo>
                  <a:lnTo>
                    <a:pt x="1815" y="15735"/>
                  </a:lnTo>
                  <a:cubicBezTo>
                    <a:pt x="1836" y="15471"/>
                    <a:pt x="1812" y="15341"/>
                    <a:pt x="1878" y="15138"/>
                  </a:cubicBezTo>
                  <a:cubicBezTo>
                    <a:pt x="1936" y="14959"/>
                    <a:pt x="2023" y="14855"/>
                    <a:pt x="2092" y="14755"/>
                  </a:cubicBezTo>
                  <a:cubicBezTo>
                    <a:pt x="2166" y="14649"/>
                    <a:pt x="2232" y="14491"/>
                    <a:pt x="2309" y="14423"/>
                  </a:cubicBezTo>
                  <a:cubicBezTo>
                    <a:pt x="2357" y="14380"/>
                    <a:pt x="2368" y="14389"/>
                    <a:pt x="2416" y="14459"/>
                  </a:cubicBezTo>
                  <a:cubicBezTo>
                    <a:pt x="2451" y="14509"/>
                    <a:pt x="2493" y="14535"/>
                    <a:pt x="2519" y="14412"/>
                  </a:cubicBezTo>
                  <a:cubicBezTo>
                    <a:pt x="2526" y="14422"/>
                    <a:pt x="2534" y="14438"/>
                    <a:pt x="2540" y="14457"/>
                  </a:cubicBezTo>
                  <a:cubicBezTo>
                    <a:pt x="2537" y="14459"/>
                    <a:pt x="2534" y="14462"/>
                    <a:pt x="2531" y="14465"/>
                  </a:cubicBezTo>
                  <a:cubicBezTo>
                    <a:pt x="2553" y="14678"/>
                    <a:pt x="2701" y="14729"/>
                    <a:pt x="2728" y="14547"/>
                  </a:cubicBezTo>
                  <a:cubicBezTo>
                    <a:pt x="2733" y="14555"/>
                    <a:pt x="2737" y="14562"/>
                    <a:pt x="2742" y="14570"/>
                  </a:cubicBezTo>
                  <a:cubicBezTo>
                    <a:pt x="2738" y="14625"/>
                    <a:pt x="2735" y="14684"/>
                    <a:pt x="2735" y="14742"/>
                  </a:cubicBezTo>
                  <a:cubicBezTo>
                    <a:pt x="2774" y="14730"/>
                    <a:pt x="2892" y="14526"/>
                    <a:pt x="2795" y="14412"/>
                  </a:cubicBezTo>
                  <a:cubicBezTo>
                    <a:pt x="2815" y="14373"/>
                    <a:pt x="2828" y="14323"/>
                    <a:pt x="2824" y="14235"/>
                  </a:cubicBezTo>
                  <a:cubicBezTo>
                    <a:pt x="2877" y="14184"/>
                    <a:pt x="2922" y="14198"/>
                    <a:pt x="2975" y="14161"/>
                  </a:cubicBezTo>
                  <a:cubicBezTo>
                    <a:pt x="3016" y="14368"/>
                    <a:pt x="3239" y="13882"/>
                    <a:pt x="3209" y="14452"/>
                  </a:cubicBezTo>
                  <a:cubicBezTo>
                    <a:pt x="3236" y="14445"/>
                    <a:pt x="3265" y="14445"/>
                    <a:pt x="3292" y="14425"/>
                  </a:cubicBezTo>
                  <a:cubicBezTo>
                    <a:pt x="3320" y="14404"/>
                    <a:pt x="3369" y="14252"/>
                    <a:pt x="3399" y="14301"/>
                  </a:cubicBezTo>
                  <a:cubicBezTo>
                    <a:pt x="3435" y="14359"/>
                    <a:pt x="3425" y="14599"/>
                    <a:pt x="3473" y="14634"/>
                  </a:cubicBezTo>
                  <a:cubicBezTo>
                    <a:pt x="3473" y="14802"/>
                    <a:pt x="3384" y="15093"/>
                    <a:pt x="3432" y="15181"/>
                  </a:cubicBezTo>
                  <a:cubicBezTo>
                    <a:pt x="3418" y="15270"/>
                    <a:pt x="3421" y="15424"/>
                    <a:pt x="3439" y="15508"/>
                  </a:cubicBezTo>
                  <a:cubicBezTo>
                    <a:pt x="3466" y="15632"/>
                    <a:pt x="3471" y="15689"/>
                    <a:pt x="3464" y="15878"/>
                  </a:cubicBezTo>
                  <a:lnTo>
                    <a:pt x="3486" y="15875"/>
                  </a:lnTo>
                  <a:lnTo>
                    <a:pt x="3486" y="15909"/>
                  </a:lnTo>
                  <a:cubicBezTo>
                    <a:pt x="3535" y="15890"/>
                    <a:pt x="3512" y="16082"/>
                    <a:pt x="3524" y="16211"/>
                  </a:cubicBezTo>
                  <a:cubicBezTo>
                    <a:pt x="3544" y="16218"/>
                    <a:pt x="3563" y="16212"/>
                    <a:pt x="3583" y="16197"/>
                  </a:cubicBezTo>
                  <a:cubicBezTo>
                    <a:pt x="3584" y="16207"/>
                    <a:pt x="3584" y="16217"/>
                    <a:pt x="3584" y="16226"/>
                  </a:cubicBezTo>
                  <a:cubicBezTo>
                    <a:pt x="3635" y="16203"/>
                    <a:pt x="3660" y="16059"/>
                    <a:pt x="3685" y="15902"/>
                  </a:cubicBezTo>
                  <a:cubicBezTo>
                    <a:pt x="3720" y="15690"/>
                    <a:pt x="3735" y="15538"/>
                    <a:pt x="3734" y="15299"/>
                  </a:cubicBezTo>
                  <a:cubicBezTo>
                    <a:pt x="3733" y="15140"/>
                    <a:pt x="3749" y="14937"/>
                    <a:pt x="3747" y="14784"/>
                  </a:cubicBezTo>
                  <a:cubicBezTo>
                    <a:pt x="3742" y="14589"/>
                    <a:pt x="3725" y="14481"/>
                    <a:pt x="3726" y="14267"/>
                  </a:cubicBezTo>
                  <a:cubicBezTo>
                    <a:pt x="3728" y="13820"/>
                    <a:pt x="3833" y="13445"/>
                    <a:pt x="3939" y="13321"/>
                  </a:cubicBezTo>
                  <a:cubicBezTo>
                    <a:pt x="4034" y="13209"/>
                    <a:pt x="4093" y="12897"/>
                    <a:pt x="4189" y="12814"/>
                  </a:cubicBezTo>
                  <a:cubicBezTo>
                    <a:pt x="4189" y="12824"/>
                    <a:pt x="4190" y="12836"/>
                    <a:pt x="4191" y="12846"/>
                  </a:cubicBezTo>
                  <a:lnTo>
                    <a:pt x="4191" y="12846"/>
                  </a:lnTo>
                  <a:cubicBezTo>
                    <a:pt x="4192" y="12838"/>
                    <a:pt x="4192" y="12829"/>
                    <a:pt x="4193" y="12822"/>
                  </a:cubicBezTo>
                  <a:cubicBezTo>
                    <a:pt x="4247" y="12853"/>
                    <a:pt x="4262" y="12666"/>
                    <a:pt x="4304" y="12582"/>
                  </a:cubicBezTo>
                  <a:cubicBezTo>
                    <a:pt x="4336" y="12517"/>
                    <a:pt x="4366" y="12535"/>
                    <a:pt x="4400" y="12510"/>
                  </a:cubicBezTo>
                  <a:cubicBezTo>
                    <a:pt x="4421" y="12495"/>
                    <a:pt x="4474" y="12491"/>
                    <a:pt x="4478" y="12360"/>
                  </a:cubicBezTo>
                  <a:cubicBezTo>
                    <a:pt x="4478" y="12339"/>
                    <a:pt x="4471" y="12254"/>
                    <a:pt x="4464" y="12254"/>
                  </a:cubicBezTo>
                  <a:cubicBezTo>
                    <a:pt x="4499" y="12274"/>
                    <a:pt x="4599" y="12147"/>
                    <a:pt x="4572" y="11945"/>
                  </a:cubicBezTo>
                  <a:cubicBezTo>
                    <a:pt x="4600" y="11880"/>
                    <a:pt x="4606" y="11715"/>
                    <a:pt x="4594" y="11604"/>
                  </a:cubicBezTo>
                  <a:cubicBezTo>
                    <a:pt x="4635" y="11418"/>
                    <a:pt x="4808" y="11126"/>
                    <a:pt x="4770" y="10825"/>
                  </a:cubicBezTo>
                  <a:cubicBezTo>
                    <a:pt x="4826" y="10882"/>
                    <a:pt x="4977" y="10539"/>
                    <a:pt x="4977" y="10281"/>
                  </a:cubicBezTo>
                  <a:cubicBezTo>
                    <a:pt x="5025" y="10298"/>
                    <a:pt x="5157" y="10223"/>
                    <a:pt x="5184" y="10070"/>
                  </a:cubicBezTo>
                  <a:lnTo>
                    <a:pt x="5178" y="10057"/>
                  </a:lnTo>
                  <a:cubicBezTo>
                    <a:pt x="5214" y="9991"/>
                    <a:pt x="5260" y="10050"/>
                    <a:pt x="5291" y="9919"/>
                  </a:cubicBezTo>
                  <a:cubicBezTo>
                    <a:pt x="5305" y="9938"/>
                    <a:pt x="5317" y="9960"/>
                    <a:pt x="5328" y="9996"/>
                  </a:cubicBezTo>
                  <a:cubicBezTo>
                    <a:pt x="5362" y="9978"/>
                    <a:pt x="5431" y="9940"/>
                    <a:pt x="5458" y="9827"/>
                  </a:cubicBezTo>
                  <a:cubicBezTo>
                    <a:pt x="5494" y="9669"/>
                    <a:pt x="5442" y="9547"/>
                    <a:pt x="5406" y="9597"/>
                  </a:cubicBezTo>
                  <a:cubicBezTo>
                    <a:pt x="5404" y="9585"/>
                    <a:pt x="5402" y="9572"/>
                    <a:pt x="5400" y="9563"/>
                  </a:cubicBezTo>
                  <a:cubicBezTo>
                    <a:pt x="5426" y="9530"/>
                    <a:pt x="5449" y="9478"/>
                    <a:pt x="5472" y="9423"/>
                  </a:cubicBezTo>
                  <a:lnTo>
                    <a:pt x="5433" y="9383"/>
                  </a:lnTo>
                  <a:cubicBezTo>
                    <a:pt x="5501" y="9103"/>
                    <a:pt x="5623" y="9175"/>
                    <a:pt x="5683" y="8902"/>
                  </a:cubicBezTo>
                  <a:cubicBezTo>
                    <a:pt x="5718" y="8985"/>
                    <a:pt x="5775" y="8878"/>
                    <a:pt x="5809" y="8844"/>
                  </a:cubicBezTo>
                  <a:cubicBezTo>
                    <a:pt x="5838" y="8816"/>
                    <a:pt x="5868" y="8811"/>
                    <a:pt x="5893" y="8744"/>
                  </a:cubicBezTo>
                  <a:cubicBezTo>
                    <a:pt x="5935" y="8636"/>
                    <a:pt x="5979" y="8644"/>
                    <a:pt x="6030" y="8604"/>
                  </a:cubicBezTo>
                  <a:cubicBezTo>
                    <a:pt x="5985" y="8665"/>
                    <a:pt x="5856" y="8874"/>
                    <a:pt x="5901" y="9159"/>
                  </a:cubicBezTo>
                  <a:cubicBezTo>
                    <a:pt x="5942" y="9423"/>
                    <a:pt x="6080" y="9101"/>
                    <a:pt x="6125" y="9011"/>
                  </a:cubicBezTo>
                  <a:cubicBezTo>
                    <a:pt x="6202" y="8855"/>
                    <a:pt x="6281" y="8789"/>
                    <a:pt x="6367" y="8741"/>
                  </a:cubicBezTo>
                  <a:cubicBezTo>
                    <a:pt x="6401" y="8722"/>
                    <a:pt x="6518" y="8723"/>
                    <a:pt x="6520" y="8530"/>
                  </a:cubicBezTo>
                  <a:cubicBezTo>
                    <a:pt x="6559" y="8510"/>
                    <a:pt x="6752" y="8355"/>
                    <a:pt x="6653" y="8113"/>
                  </a:cubicBezTo>
                  <a:cubicBezTo>
                    <a:pt x="6666" y="8046"/>
                    <a:pt x="6671" y="7965"/>
                    <a:pt x="6668" y="7880"/>
                  </a:cubicBezTo>
                  <a:cubicBezTo>
                    <a:pt x="6590" y="7797"/>
                    <a:pt x="6537" y="8121"/>
                    <a:pt x="6473" y="8237"/>
                  </a:cubicBezTo>
                  <a:cubicBezTo>
                    <a:pt x="6427" y="8321"/>
                    <a:pt x="6360" y="8314"/>
                    <a:pt x="6311" y="8269"/>
                  </a:cubicBezTo>
                  <a:cubicBezTo>
                    <a:pt x="6250" y="8211"/>
                    <a:pt x="6267" y="8019"/>
                    <a:pt x="6227" y="7891"/>
                  </a:cubicBezTo>
                  <a:cubicBezTo>
                    <a:pt x="6251" y="7836"/>
                    <a:pt x="6291" y="7683"/>
                    <a:pt x="6251" y="7600"/>
                  </a:cubicBezTo>
                  <a:cubicBezTo>
                    <a:pt x="6320" y="7556"/>
                    <a:pt x="6447" y="7222"/>
                    <a:pt x="6313" y="7080"/>
                  </a:cubicBezTo>
                  <a:cubicBezTo>
                    <a:pt x="6237" y="7000"/>
                    <a:pt x="6188" y="7065"/>
                    <a:pt x="6109" y="7130"/>
                  </a:cubicBezTo>
                  <a:cubicBezTo>
                    <a:pt x="6136" y="7066"/>
                    <a:pt x="6155" y="6941"/>
                    <a:pt x="6186" y="6903"/>
                  </a:cubicBezTo>
                  <a:cubicBezTo>
                    <a:pt x="6284" y="6783"/>
                    <a:pt x="6392" y="6845"/>
                    <a:pt x="6493" y="6845"/>
                  </a:cubicBezTo>
                  <a:cubicBezTo>
                    <a:pt x="6626" y="6845"/>
                    <a:pt x="6799" y="6955"/>
                    <a:pt x="6924" y="6726"/>
                  </a:cubicBezTo>
                  <a:cubicBezTo>
                    <a:pt x="7021" y="6547"/>
                    <a:pt x="7114" y="6464"/>
                    <a:pt x="7220" y="6391"/>
                  </a:cubicBezTo>
                  <a:cubicBezTo>
                    <a:pt x="7150" y="6498"/>
                    <a:pt x="7086" y="6671"/>
                    <a:pt x="7032" y="6874"/>
                  </a:cubicBezTo>
                  <a:cubicBezTo>
                    <a:pt x="6989" y="7040"/>
                    <a:pt x="6927" y="7123"/>
                    <a:pt x="6892" y="7323"/>
                  </a:cubicBezTo>
                  <a:cubicBezTo>
                    <a:pt x="6871" y="7440"/>
                    <a:pt x="6808" y="7487"/>
                    <a:pt x="6797" y="7592"/>
                  </a:cubicBezTo>
                  <a:cubicBezTo>
                    <a:pt x="6784" y="7715"/>
                    <a:pt x="6874" y="7693"/>
                    <a:pt x="6885" y="7690"/>
                  </a:cubicBezTo>
                  <a:cubicBezTo>
                    <a:pt x="6993" y="7668"/>
                    <a:pt x="7101" y="7701"/>
                    <a:pt x="7211" y="7685"/>
                  </a:cubicBezTo>
                  <a:cubicBezTo>
                    <a:pt x="7195" y="7830"/>
                    <a:pt x="7118" y="7890"/>
                    <a:pt x="7084" y="7915"/>
                  </a:cubicBezTo>
                  <a:cubicBezTo>
                    <a:pt x="7149" y="7942"/>
                    <a:pt x="7177" y="7838"/>
                    <a:pt x="7237" y="7761"/>
                  </a:cubicBezTo>
                  <a:cubicBezTo>
                    <a:pt x="7257" y="7737"/>
                    <a:pt x="7284" y="7616"/>
                    <a:pt x="7306" y="7656"/>
                  </a:cubicBezTo>
                  <a:cubicBezTo>
                    <a:pt x="7339" y="7715"/>
                    <a:pt x="7261" y="7912"/>
                    <a:pt x="7253" y="7954"/>
                  </a:cubicBezTo>
                  <a:cubicBezTo>
                    <a:pt x="7306" y="7954"/>
                    <a:pt x="7336" y="8079"/>
                    <a:pt x="7384" y="7938"/>
                  </a:cubicBezTo>
                  <a:cubicBezTo>
                    <a:pt x="7406" y="7874"/>
                    <a:pt x="7478" y="7688"/>
                    <a:pt x="7420" y="7640"/>
                  </a:cubicBezTo>
                  <a:cubicBezTo>
                    <a:pt x="7398" y="7622"/>
                    <a:pt x="7403" y="7561"/>
                    <a:pt x="7378" y="7550"/>
                  </a:cubicBezTo>
                  <a:cubicBezTo>
                    <a:pt x="7383" y="7507"/>
                    <a:pt x="7430" y="7413"/>
                    <a:pt x="7430" y="7384"/>
                  </a:cubicBezTo>
                  <a:cubicBezTo>
                    <a:pt x="7431" y="7355"/>
                    <a:pt x="7317" y="7191"/>
                    <a:pt x="7421" y="7112"/>
                  </a:cubicBezTo>
                  <a:cubicBezTo>
                    <a:pt x="7373" y="6875"/>
                    <a:pt x="7259" y="7226"/>
                    <a:pt x="7220" y="7003"/>
                  </a:cubicBezTo>
                  <a:cubicBezTo>
                    <a:pt x="7210" y="6953"/>
                    <a:pt x="7312" y="6813"/>
                    <a:pt x="7241" y="6813"/>
                  </a:cubicBezTo>
                  <a:cubicBezTo>
                    <a:pt x="7195" y="6813"/>
                    <a:pt x="7153" y="6940"/>
                    <a:pt x="7109" y="6929"/>
                  </a:cubicBezTo>
                  <a:cubicBezTo>
                    <a:pt x="7131" y="6705"/>
                    <a:pt x="7347" y="6545"/>
                    <a:pt x="7338" y="6311"/>
                  </a:cubicBezTo>
                  <a:cubicBezTo>
                    <a:pt x="7322" y="6308"/>
                    <a:pt x="7307" y="6312"/>
                    <a:pt x="7291" y="6319"/>
                  </a:cubicBezTo>
                  <a:cubicBezTo>
                    <a:pt x="7339" y="6249"/>
                    <a:pt x="7466" y="5840"/>
                    <a:pt x="7392" y="5606"/>
                  </a:cubicBezTo>
                  <a:cubicBezTo>
                    <a:pt x="7364" y="5517"/>
                    <a:pt x="7332" y="5560"/>
                    <a:pt x="7314" y="5424"/>
                  </a:cubicBezTo>
                  <a:cubicBezTo>
                    <a:pt x="7353" y="5402"/>
                    <a:pt x="7353" y="5281"/>
                    <a:pt x="7317" y="5223"/>
                  </a:cubicBezTo>
                  <a:cubicBezTo>
                    <a:pt x="7256" y="5126"/>
                    <a:pt x="7188" y="5077"/>
                    <a:pt x="7124" y="5020"/>
                  </a:cubicBezTo>
                  <a:cubicBezTo>
                    <a:pt x="7130" y="4837"/>
                    <a:pt x="7078" y="4807"/>
                    <a:pt x="7051" y="4706"/>
                  </a:cubicBezTo>
                  <a:cubicBezTo>
                    <a:pt x="7148" y="4568"/>
                    <a:pt x="7117" y="4495"/>
                    <a:pt x="7089" y="4196"/>
                  </a:cubicBezTo>
                  <a:cubicBezTo>
                    <a:pt x="7069" y="3987"/>
                    <a:pt x="7070" y="3381"/>
                    <a:pt x="6995" y="3335"/>
                  </a:cubicBezTo>
                  <a:cubicBezTo>
                    <a:pt x="6946" y="3303"/>
                    <a:pt x="6911" y="3488"/>
                    <a:pt x="6875" y="3586"/>
                  </a:cubicBezTo>
                  <a:cubicBezTo>
                    <a:pt x="6811" y="3758"/>
                    <a:pt x="6738" y="3910"/>
                    <a:pt x="6662" y="3966"/>
                  </a:cubicBezTo>
                  <a:cubicBezTo>
                    <a:pt x="6610" y="3951"/>
                    <a:pt x="6588" y="3740"/>
                    <a:pt x="6529" y="3802"/>
                  </a:cubicBezTo>
                  <a:cubicBezTo>
                    <a:pt x="6542" y="3802"/>
                    <a:pt x="6611" y="3280"/>
                    <a:pt x="6613" y="3224"/>
                  </a:cubicBezTo>
                  <a:cubicBezTo>
                    <a:pt x="6620" y="3036"/>
                    <a:pt x="6562" y="3139"/>
                    <a:pt x="6549" y="3126"/>
                  </a:cubicBezTo>
                  <a:cubicBezTo>
                    <a:pt x="6517" y="3093"/>
                    <a:pt x="6495" y="3045"/>
                    <a:pt x="6477" y="2920"/>
                  </a:cubicBezTo>
                  <a:cubicBezTo>
                    <a:pt x="6438" y="2663"/>
                    <a:pt x="6375" y="2644"/>
                    <a:pt x="6305" y="2661"/>
                  </a:cubicBezTo>
                  <a:cubicBezTo>
                    <a:pt x="6205" y="2691"/>
                    <a:pt x="6099" y="2552"/>
                    <a:pt x="6002" y="2669"/>
                  </a:cubicBezTo>
                  <a:cubicBezTo>
                    <a:pt x="5935" y="2750"/>
                    <a:pt x="5966" y="2973"/>
                    <a:pt x="5909" y="3065"/>
                  </a:cubicBezTo>
                  <a:cubicBezTo>
                    <a:pt x="5861" y="3144"/>
                    <a:pt x="5813" y="3214"/>
                    <a:pt x="5765" y="3301"/>
                  </a:cubicBezTo>
                  <a:cubicBezTo>
                    <a:pt x="5798" y="3305"/>
                    <a:pt x="5831" y="3305"/>
                    <a:pt x="5863" y="3324"/>
                  </a:cubicBezTo>
                  <a:cubicBezTo>
                    <a:pt x="5879" y="3632"/>
                    <a:pt x="5657" y="3654"/>
                    <a:pt x="5649" y="3887"/>
                  </a:cubicBezTo>
                  <a:cubicBezTo>
                    <a:pt x="5647" y="3980"/>
                    <a:pt x="5682" y="4054"/>
                    <a:pt x="5696" y="4106"/>
                  </a:cubicBezTo>
                  <a:cubicBezTo>
                    <a:pt x="5773" y="4388"/>
                    <a:pt x="5629" y="4739"/>
                    <a:pt x="5576" y="4835"/>
                  </a:cubicBezTo>
                  <a:cubicBezTo>
                    <a:pt x="5506" y="4964"/>
                    <a:pt x="5417" y="5059"/>
                    <a:pt x="5340" y="5086"/>
                  </a:cubicBezTo>
                  <a:cubicBezTo>
                    <a:pt x="5244" y="5119"/>
                    <a:pt x="5253" y="5273"/>
                    <a:pt x="5223" y="5556"/>
                  </a:cubicBezTo>
                  <a:cubicBezTo>
                    <a:pt x="5212" y="5659"/>
                    <a:pt x="5202" y="5767"/>
                    <a:pt x="5190" y="5868"/>
                  </a:cubicBezTo>
                  <a:cubicBezTo>
                    <a:pt x="5168" y="6056"/>
                    <a:pt x="5138" y="6070"/>
                    <a:pt x="5106" y="6222"/>
                  </a:cubicBezTo>
                  <a:cubicBezTo>
                    <a:pt x="5034" y="5987"/>
                    <a:pt x="5006" y="6616"/>
                    <a:pt x="4955" y="6021"/>
                  </a:cubicBezTo>
                  <a:cubicBezTo>
                    <a:pt x="4931" y="5738"/>
                    <a:pt x="4982" y="5190"/>
                    <a:pt x="5073" y="5155"/>
                  </a:cubicBezTo>
                  <a:lnTo>
                    <a:pt x="5086" y="5025"/>
                  </a:lnTo>
                  <a:cubicBezTo>
                    <a:pt x="5010" y="4974"/>
                    <a:pt x="4923" y="5042"/>
                    <a:pt x="4849" y="4967"/>
                  </a:cubicBezTo>
                  <a:cubicBezTo>
                    <a:pt x="4803" y="4924"/>
                    <a:pt x="4765" y="4803"/>
                    <a:pt x="4715" y="4766"/>
                  </a:cubicBezTo>
                  <a:cubicBezTo>
                    <a:pt x="4676" y="4736"/>
                    <a:pt x="4673" y="4669"/>
                    <a:pt x="4653" y="4552"/>
                  </a:cubicBezTo>
                  <a:cubicBezTo>
                    <a:pt x="4627" y="4398"/>
                    <a:pt x="4576" y="4425"/>
                    <a:pt x="4536" y="4391"/>
                  </a:cubicBezTo>
                  <a:cubicBezTo>
                    <a:pt x="4470" y="4337"/>
                    <a:pt x="4432" y="4297"/>
                    <a:pt x="4363" y="4339"/>
                  </a:cubicBezTo>
                  <a:cubicBezTo>
                    <a:pt x="4362" y="4329"/>
                    <a:pt x="4361" y="4320"/>
                    <a:pt x="4361" y="4309"/>
                  </a:cubicBezTo>
                  <a:lnTo>
                    <a:pt x="4360" y="4309"/>
                  </a:lnTo>
                  <a:cubicBezTo>
                    <a:pt x="4371" y="4140"/>
                    <a:pt x="4396" y="3965"/>
                    <a:pt x="4414" y="3802"/>
                  </a:cubicBezTo>
                  <a:lnTo>
                    <a:pt x="4301" y="3802"/>
                  </a:lnTo>
                  <a:cubicBezTo>
                    <a:pt x="4363" y="3306"/>
                    <a:pt x="4552" y="3128"/>
                    <a:pt x="4673" y="2918"/>
                  </a:cubicBezTo>
                  <a:cubicBezTo>
                    <a:pt x="4712" y="2849"/>
                    <a:pt x="4843" y="2792"/>
                    <a:pt x="4870" y="2646"/>
                  </a:cubicBezTo>
                  <a:cubicBezTo>
                    <a:pt x="4910" y="2632"/>
                    <a:pt x="5041" y="2639"/>
                    <a:pt x="5029" y="2366"/>
                  </a:cubicBezTo>
                  <a:cubicBezTo>
                    <a:pt x="5100" y="2437"/>
                    <a:pt x="5154" y="2223"/>
                    <a:pt x="5224" y="2281"/>
                  </a:cubicBezTo>
                  <a:cubicBezTo>
                    <a:pt x="5282" y="2145"/>
                    <a:pt x="5509" y="2194"/>
                    <a:pt x="5518" y="1816"/>
                  </a:cubicBezTo>
                  <a:cubicBezTo>
                    <a:pt x="5541" y="1798"/>
                    <a:pt x="5564" y="1783"/>
                    <a:pt x="5586" y="1753"/>
                  </a:cubicBezTo>
                  <a:cubicBezTo>
                    <a:pt x="5559" y="1826"/>
                    <a:pt x="5531" y="1898"/>
                    <a:pt x="5504" y="1977"/>
                  </a:cubicBezTo>
                  <a:cubicBezTo>
                    <a:pt x="5487" y="2032"/>
                    <a:pt x="5478" y="2108"/>
                    <a:pt x="5455" y="2136"/>
                  </a:cubicBezTo>
                  <a:cubicBezTo>
                    <a:pt x="5427" y="2169"/>
                    <a:pt x="5381" y="2153"/>
                    <a:pt x="5361" y="2257"/>
                  </a:cubicBezTo>
                  <a:cubicBezTo>
                    <a:pt x="5402" y="2270"/>
                    <a:pt x="5445" y="2215"/>
                    <a:pt x="5483" y="2281"/>
                  </a:cubicBezTo>
                  <a:cubicBezTo>
                    <a:pt x="5484" y="2281"/>
                    <a:pt x="5463" y="2383"/>
                    <a:pt x="5463" y="2395"/>
                  </a:cubicBezTo>
                  <a:cubicBezTo>
                    <a:pt x="5542" y="2294"/>
                    <a:pt x="5644" y="2225"/>
                    <a:pt x="5729" y="2152"/>
                  </a:cubicBezTo>
                  <a:cubicBezTo>
                    <a:pt x="5730" y="2138"/>
                    <a:pt x="5731" y="2125"/>
                    <a:pt x="5733" y="2112"/>
                  </a:cubicBezTo>
                  <a:cubicBezTo>
                    <a:pt x="5745" y="2118"/>
                    <a:pt x="5775" y="2167"/>
                    <a:pt x="5766" y="2239"/>
                  </a:cubicBezTo>
                  <a:cubicBezTo>
                    <a:pt x="5798" y="2246"/>
                    <a:pt x="5828" y="2336"/>
                    <a:pt x="5859" y="2344"/>
                  </a:cubicBezTo>
                  <a:lnTo>
                    <a:pt x="5860" y="2366"/>
                  </a:lnTo>
                  <a:cubicBezTo>
                    <a:pt x="5963" y="2270"/>
                    <a:pt x="5944" y="2062"/>
                    <a:pt x="5860" y="2152"/>
                  </a:cubicBezTo>
                  <a:cubicBezTo>
                    <a:pt x="5909" y="1959"/>
                    <a:pt x="5795" y="1780"/>
                    <a:pt x="5752" y="1787"/>
                  </a:cubicBezTo>
                  <a:cubicBezTo>
                    <a:pt x="5738" y="1640"/>
                    <a:pt x="5730" y="1778"/>
                    <a:pt x="5713" y="1734"/>
                  </a:cubicBezTo>
                  <a:cubicBezTo>
                    <a:pt x="5711" y="1729"/>
                    <a:pt x="5698" y="1786"/>
                    <a:pt x="5694" y="1763"/>
                  </a:cubicBezTo>
                  <a:cubicBezTo>
                    <a:pt x="5681" y="1689"/>
                    <a:pt x="5713" y="1679"/>
                    <a:pt x="5709" y="1605"/>
                  </a:cubicBezTo>
                  <a:cubicBezTo>
                    <a:pt x="5697" y="1593"/>
                    <a:pt x="5685" y="1591"/>
                    <a:pt x="5673" y="1600"/>
                  </a:cubicBezTo>
                  <a:cubicBezTo>
                    <a:pt x="5678" y="1573"/>
                    <a:pt x="5679" y="1541"/>
                    <a:pt x="5675" y="1510"/>
                  </a:cubicBezTo>
                  <a:cubicBezTo>
                    <a:pt x="5686" y="1505"/>
                    <a:pt x="5697" y="1502"/>
                    <a:pt x="5707" y="1499"/>
                  </a:cubicBezTo>
                  <a:cubicBezTo>
                    <a:pt x="5713" y="1612"/>
                    <a:pt x="5859" y="1962"/>
                    <a:pt x="5847" y="1621"/>
                  </a:cubicBezTo>
                  <a:cubicBezTo>
                    <a:pt x="5857" y="1619"/>
                    <a:pt x="5867" y="1600"/>
                    <a:pt x="5872" y="1568"/>
                  </a:cubicBezTo>
                  <a:cubicBezTo>
                    <a:pt x="5913" y="1595"/>
                    <a:pt x="5963" y="1534"/>
                    <a:pt x="6001" y="1478"/>
                  </a:cubicBezTo>
                  <a:cubicBezTo>
                    <a:pt x="6045" y="1413"/>
                    <a:pt x="6219" y="1294"/>
                    <a:pt x="6166" y="1040"/>
                  </a:cubicBezTo>
                  <a:lnTo>
                    <a:pt x="6183" y="1024"/>
                  </a:lnTo>
                  <a:cubicBezTo>
                    <a:pt x="6182" y="991"/>
                    <a:pt x="6178" y="958"/>
                    <a:pt x="6174" y="929"/>
                  </a:cubicBezTo>
                  <a:close/>
                  <a:moveTo>
                    <a:pt x="6257" y="929"/>
                  </a:moveTo>
                  <a:cubicBezTo>
                    <a:pt x="6232" y="939"/>
                    <a:pt x="6206" y="950"/>
                    <a:pt x="6180" y="960"/>
                  </a:cubicBezTo>
                  <a:cubicBezTo>
                    <a:pt x="6184" y="962"/>
                    <a:pt x="6187" y="962"/>
                    <a:pt x="6191" y="963"/>
                  </a:cubicBezTo>
                  <a:cubicBezTo>
                    <a:pt x="6213" y="964"/>
                    <a:pt x="6235" y="955"/>
                    <a:pt x="6257" y="929"/>
                  </a:cubicBezTo>
                  <a:close/>
                  <a:moveTo>
                    <a:pt x="11315" y="1534"/>
                  </a:moveTo>
                  <a:cubicBezTo>
                    <a:pt x="11276" y="1656"/>
                    <a:pt x="11220" y="1673"/>
                    <a:pt x="11166" y="1623"/>
                  </a:cubicBezTo>
                  <a:lnTo>
                    <a:pt x="11164" y="1637"/>
                  </a:lnTo>
                  <a:cubicBezTo>
                    <a:pt x="11102" y="1628"/>
                    <a:pt x="11049" y="1712"/>
                    <a:pt x="10992" y="1623"/>
                  </a:cubicBezTo>
                  <a:cubicBezTo>
                    <a:pt x="10972" y="1773"/>
                    <a:pt x="10935" y="1782"/>
                    <a:pt x="10903" y="1877"/>
                  </a:cubicBezTo>
                  <a:cubicBezTo>
                    <a:pt x="10902" y="1631"/>
                    <a:pt x="10883" y="1580"/>
                    <a:pt x="10818" y="1573"/>
                  </a:cubicBezTo>
                  <a:cubicBezTo>
                    <a:pt x="10773" y="1569"/>
                    <a:pt x="10680" y="1632"/>
                    <a:pt x="10652" y="1800"/>
                  </a:cubicBezTo>
                  <a:cubicBezTo>
                    <a:pt x="10698" y="1850"/>
                    <a:pt x="10732" y="1777"/>
                    <a:pt x="10778" y="1777"/>
                  </a:cubicBezTo>
                  <a:cubicBezTo>
                    <a:pt x="10787" y="1777"/>
                    <a:pt x="10835" y="1804"/>
                    <a:pt x="10828" y="1869"/>
                  </a:cubicBezTo>
                  <a:cubicBezTo>
                    <a:pt x="10812" y="2023"/>
                    <a:pt x="10711" y="1903"/>
                    <a:pt x="10681" y="2006"/>
                  </a:cubicBezTo>
                  <a:cubicBezTo>
                    <a:pt x="10710" y="1912"/>
                    <a:pt x="10825" y="2203"/>
                    <a:pt x="10801" y="2223"/>
                  </a:cubicBezTo>
                  <a:cubicBezTo>
                    <a:pt x="10784" y="2237"/>
                    <a:pt x="10762" y="2247"/>
                    <a:pt x="10750" y="2302"/>
                  </a:cubicBezTo>
                  <a:cubicBezTo>
                    <a:pt x="10774" y="2347"/>
                    <a:pt x="10794" y="2304"/>
                    <a:pt x="10817" y="2310"/>
                  </a:cubicBezTo>
                  <a:cubicBezTo>
                    <a:pt x="10880" y="2326"/>
                    <a:pt x="10951" y="2429"/>
                    <a:pt x="11016" y="2479"/>
                  </a:cubicBezTo>
                  <a:cubicBezTo>
                    <a:pt x="11074" y="2527"/>
                    <a:pt x="11525" y="2165"/>
                    <a:pt x="11523" y="1890"/>
                  </a:cubicBezTo>
                  <a:cubicBezTo>
                    <a:pt x="11522" y="1766"/>
                    <a:pt x="11342" y="1448"/>
                    <a:pt x="11315" y="1534"/>
                  </a:cubicBezTo>
                  <a:close/>
                  <a:moveTo>
                    <a:pt x="6264" y="1763"/>
                  </a:moveTo>
                  <a:cubicBezTo>
                    <a:pt x="6265" y="1764"/>
                    <a:pt x="6264" y="1765"/>
                    <a:pt x="6264" y="1766"/>
                  </a:cubicBezTo>
                  <a:lnTo>
                    <a:pt x="6264" y="1763"/>
                  </a:lnTo>
                  <a:close/>
                  <a:moveTo>
                    <a:pt x="14511" y="1774"/>
                  </a:moveTo>
                  <a:cubicBezTo>
                    <a:pt x="14583" y="1865"/>
                    <a:pt x="14706" y="1667"/>
                    <a:pt x="14750" y="2027"/>
                  </a:cubicBezTo>
                  <a:cubicBezTo>
                    <a:pt x="14705" y="2005"/>
                    <a:pt x="14519" y="2426"/>
                    <a:pt x="14517" y="2545"/>
                  </a:cubicBezTo>
                  <a:cubicBezTo>
                    <a:pt x="14492" y="2541"/>
                    <a:pt x="14467" y="2518"/>
                    <a:pt x="14471" y="2648"/>
                  </a:cubicBezTo>
                  <a:cubicBezTo>
                    <a:pt x="14412" y="2703"/>
                    <a:pt x="14452" y="2803"/>
                    <a:pt x="14471" y="2912"/>
                  </a:cubicBezTo>
                  <a:cubicBezTo>
                    <a:pt x="14489" y="3022"/>
                    <a:pt x="14494" y="3163"/>
                    <a:pt x="14483" y="3301"/>
                  </a:cubicBezTo>
                  <a:cubicBezTo>
                    <a:pt x="14463" y="3556"/>
                    <a:pt x="14699" y="3545"/>
                    <a:pt x="14705" y="3845"/>
                  </a:cubicBezTo>
                  <a:cubicBezTo>
                    <a:pt x="14704" y="3878"/>
                    <a:pt x="14708" y="3963"/>
                    <a:pt x="14715" y="4003"/>
                  </a:cubicBezTo>
                  <a:cubicBezTo>
                    <a:pt x="14723" y="4046"/>
                    <a:pt x="14742" y="4033"/>
                    <a:pt x="14748" y="4066"/>
                  </a:cubicBezTo>
                  <a:cubicBezTo>
                    <a:pt x="14757" y="4099"/>
                    <a:pt x="14782" y="4348"/>
                    <a:pt x="14777" y="4386"/>
                  </a:cubicBezTo>
                  <a:cubicBezTo>
                    <a:pt x="14750" y="4616"/>
                    <a:pt x="14657" y="4340"/>
                    <a:pt x="14634" y="4246"/>
                  </a:cubicBezTo>
                  <a:cubicBezTo>
                    <a:pt x="14599" y="4176"/>
                    <a:pt x="14497" y="4264"/>
                    <a:pt x="14512" y="4486"/>
                  </a:cubicBezTo>
                  <a:lnTo>
                    <a:pt x="14490" y="4521"/>
                  </a:lnTo>
                  <a:cubicBezTo>
                    <a:pt x="14494" y="4798"/>
                    <a:pt x="14511" y="4875"/>
                    <a:pt x="14523" y="5136"/>
                  </a:cubicBezTo>
                  <a:cubicBezTo>
                    <a:pt x="14530" y="5142"/>
                    <a:pt x="14536" y="5145"/>
                    <a:pt x="14542" y="5147"/>
                  </a:cubicBezTo>
                  <a:cubicBezTo>
                    <a:pt x="14523" y="5147"/>
                    <a:pt x="14414" y="5111"/>
                    <a:pt x="14473" y="5276"/>
                  </a:cubicBezTo>
                  <a:lnTo>
                    <a:pt x="14462" y="5284"/>
                  </a:lnTo>
                  <a:cubicBezTo>
                    <a:pt x="14461" y="5437"/>
                    <a:pt x="14402" y="5432"/>
                    <a:pt x="14376" y="5493"/>
                  </a:cubicBezTo>
                  <a:cubicBezTo>
                    <a:pt x="14376" y="5475"/>
                    <a:pt x="14373" y="5461"/>
                    <a:pt x="14369" y="5456"/>
                  </a:cubicBezTo>
                  <a:cubicBezTo>
                    <a:pt x="14368" y="5468"/>
                    <a:pt x="14367" y="5480"/>
                    <a:pt x="14366" y="5493"/>
                  </a:cubicBezTo>
                  <a:lnTo>
                    <a:pt x="14363" y="5493"/>
                  </a:lnTo>
                  <a:cubicBezTo>
                    <a:pt x="14296" y="5218"/>
                    <a:pt x="14234" y="5377"/>
                    <a:pt x="14151" y="5400"/>
                  </a:cubicBezTo>
                  <a:cubicBezTo>
                    <a:pt x="14105" y="5413"/>
                    <a:pt x="14043" y="5547"/>
                    <a:pt x="13992" y="5582"/>
                  </a:cubicBezTo>
                  <a:cubicBezTo>
                    <a:pt x="13921" y="5633"/>
                    <a:pt x="13920" y="5575"/>
                    <a:pt x="13856" y="5503"/>
                  </a:cubicBezTo>
                  <a:cubicBezTo>
                    <a:pt x="13877" y="5246"/>
                    <a:pt x="13797" y="5407"/>
                    <a:pt x="13778" y="5429"/>
                  </a:cubicBezTo>
                  <a:cubicBezTo>
                    <a:pt x="13742" y="5471"/>
                    <a:pt x="13662" y="5558"/>
                    <a:pt x="13626" y="5556"/>
                  </a:cubicBezTo>
                  <a:cubicBezTo>
                    <a:pt x="13624" y="5563"/>
                    <a:pt x="13623" y="5569"/>
                    <a:pt x="13622" y="5577"/>
                  </a:cubicBezTo>
                  <a:lnTo>
                    <a:pt x="13621" y="5577"/>
                  </a:lnTo>
                  <a:cubicBezTo>
                    <a:pt x="13635" y="5528"/>
                    <a:pt x="13644" y="5467"/>
                    <a:pt x="13649" y="5398"/>
                  </a:cubicBezTo>
                  <a:lnTo>
                    <a:pt x="13645" y="5387"/>
                  </a:lnTo>
                  <a:cubicBezTo>
                    <a:pt x="13668" y="5418"/>
                    <a:pt x="13695" y="5421"/>
                    <a:pt x="13715" y="5369"/>
                  </a:cubicBezTo>
                  <a:cubicBezTo>
                    <a:pt x="13722" y="5351"/>
                    <a:pt x="13747" y="5150"/>
                    <a:pt x="13748" y="5163"/>
                  </a:cubicBezTo>
                  <a:cubicBezTo>
                    <a:pt x="13712" y="5060"/>
                    <a:pt x="13780" y="5042"/>
                    <a:pt x="13746" y="4925"/>
                  </a:cubicBezTo>
                  <a:cubicBezTo>
                    <a:pt x="13775" y="5027"/>
                    <a:pt x="13757" y="5155"/>
                    <a:pt x="13811" y="5155"/>
                  </a:cubicBezTo>
                  <a:lnTo>
                    <a:pt x="13811" y="5157"/>
                  </a:lnTo>
                  <a:cubicBezTo>
                    <a:pt x="13813" y="5153"/>
                    <a:pt x="13815" y="5160"/>
                    <a:pt x="13817" y="5168"/>
                  </a:cubicBezTo>
                  <a:cubicBezTo>
                    <a:pt x="13838" y="5154"/>
                    <a:pt x="13866" y="5176"/>
                    <a:pt x="13887" y="5155"/>
                  </a:cubicBezTo>
                  <a:cubicBezTo>
                    <a:pt x="13933" y="5109"/>
                    <a:pt x="13898" y="5001"/>
                    <a:pt x="13911" y="4957"/>
                  </a:cubicBezTo>
                  <a:cubicBezTo>
                    <a:pt x="13976" y="4744"/>
                    <a:pt x="14043" y="5005"/>
                    <a:pt x="14088" y="4645"/>
                  </a:cubicBezTo>
                  <a:cubicBezTo>
                    <a:pt x="14110" y="4468"/>
                    <a:pt x="14096" y="4094"/>
                    <a:pt x="14146" y="4016"/>
                  </a:cubicBezTo>
                  <a:cubicBezTo>
                    <a:pt x="14177" y="3967"/>
                    <a:pt x="14268" y="3900"/>
                    <a:pt x="14246" y="3752"/>
                  </a:cubicBezTo>
                  <a:cubicBezTo>
                    <a:pt x="14345" y="3568"/>
                    <a:pt x="14190" y="3377"/>
                    <a:pt x="14141" y="3343"/>
                  </a:cubicBezTo>
                  <a:cubicBezTo>
                    <a:pt x="14084" y="3307"/>
                    <a:pt x="14116" y="2911"/>
                    <a:pt x="14139" y="2793"/>
                  </a:cubicBezTo>
                  <a:cubicBezTo>
                    <a:pt x="14169" y="2644"/>
                    <a:pt x="14240" y="2542"/>
                    <a:pt x="14281" y="2498"/>
                  </a:cubicBezTo>
                  <a:cubicBezTo>
                    <a:pt x="14307" y="2469"/>
                    <a:pt x="14502" y="2112"/>
                    <a:pt x="14388" y="2057"/>
                  </a:cubicBezTo>
                  <a:cubicBezTo>
                    <a:pt x="14421" y="1952"/>
                    <a:pt x="14467" y="1720"/>
                    <a:pt x="14509" y="1792"/>
                  </a:cubicBezTo>
                  <a:cubicBezTo>
                    <a:pt x="14510" y="1787"/>
                    <a:pt x="14510" y="1780"/>
                    <a:pt x="14511" y="1774"/>
                  </a:cubicBezTo>
                  <a:close/>
                  <a:moveTo>
                    <a:pt x="12156" y="3971"/>
                  </a:moveTo>
                  <a:cubicBezTo>
                    <a:pt x="12125" y="4034"/>
                    <a:pt x="12081" y="4242"/>
                    <a:pt x="12068" y="4346"/>
                  </a:cubicBezTo>
                  <a:cubicBezTo>
                    <a:pt x="12059" y="4413"/>
                    <a:pt x="12066" y="4507"/>
                    <a:pt x="12055" y="4566"/>
                  </a:cubicBezTo>
                  <a:cubicBezTo>
                    <a:pt x="12042" y="4636"/>
                    <a:pt x="11998" y="4616"/>
                    <a:pt x="12016" y="4751"/>
                  </a:cubicBezTo>
                  <a:cubicBezTo>
                    <a:pt x="12035" y="4766"/>
                    <a:pt x="12056" y="4758"/>
                    <a:pt x="12071" y="4727"/>
                  </a:cubicBezTo>
                  <a:cubicBezTo>
                    <a:pt x="12074" y="4760"/>
                    <a:pt x="11962" y="4969"/>
                    <a:pt x="12008" y="4986"/>
                  </a:cubicBezTo>
                  <a:cubicBezTo>
                    <a:pt x="12071" y="4986"/>
                    <a:pt x="12043" y="4773"/>
                    <a:pt x="12052" y="5062"/>
                  </a:cubicBezTo>
                  <a:cubicBezTo>
                    <a:pt x="12048" y="5048"/>
                    <a:pt x="12046" y="5028"/>
                    <a:pt x="12047" y="5004"/>
                  </a:cubicBezTo>
                  <a:cubicBezTo>
                    <a:pt x="12001" y="4969"/>
                    <a:pt x="11924" y="4968"/>
                    <a:pt x="11880" y="5028"/>
                  </a:cubicBezTo>
                  <a:cubicBezTo>
                    <a:pt x="11866" y="5049"/>
                    <a:pt x="11752" y="5274"/>
                    <a:pt x="11821" y="5316"/>
                  </a:cubicBezTo>
                  <a:cubicBezTo>
                    <a:pt x="11785" y="5394"/>
                    <a:pt x="11752" y="5317"/>
                    <a:pt x="11715" y="5334"/>
                  </a:cubicBezTo>
                  <a:cubicBezTo>
                    <a:pt x="11627" y="5375"/>
                    <a:pt x="11696" y="5608"/>
                    <a:pt x="11645" y="5622"/>
                  </a:cubicBezTo>
                  <a:cubicBezTo>
                    <a:pt x="11653" y="5766"/>
                    <a:pt x="11690" y="5775"/>
                    <a:pt x="11723" y="5783"/>
                  </a:cubicBezTo>
                  <a:cubicBezTo>
                    <a:pt x="11701" y="5853"/>
                    <a:pt x="11601" y="6149"/>
                    <a:pt x="11601" y="6171"/>
                  </a:cubicBezTo>
                  <a:cubicBezTo>
                    <a:pt x="11607" y="6173"/>
                    <a:pt x="11614" y="6175"/>
                    <a:pt x="11620" y="6177"/>
                  </a:cubicBezTo>
                  <a:cubicBezTo>
                    <a:pt x="11609" y="6253"/>
                    <a:pt x="11618" y="6304"/>
                    <a:pt x="11629" y="6338"/>
                  </a:cubicBezTo>
                  <a:cubicBezTo>
                    <a:pt x="11633" y="6340"/>
                    <a:pt x="11637" y="6340"/>
                    <a:pt x="11642" y="6338"/>
                  </a:cubicBezTo>
                  <a:cubicBezTo>
                    <a:pt x="11642" y="6344"/>
                    <a:pt x="11643" y="6348"/>
                    <a:pt x="11644" y="6351"/>
                  </a:cubicBezTo>
                  <a:cubicBezTo>
                    <a:pt x="11645" y="6344"/>
                    <a:pt x="11648" y="6340"/>
                    <a:pt x="11650" y="6338"/>
                  </a:cubicBezTo>
                  <a:cubicBezTo>
                    <a:pt x="11650" y="6366"/>
                    <a:pt x="11650" y="6394"/>
                    <a:pt x="11649" y="6422"/>
                  </a:cubicBezTo>
                  <a:cubicBezTo>
                    <a:pt x="11732" y="6423"/>
                    <a:pt x="11806" y="6313"/>
                    <a:pt x="11884" y="6224"/>
                  </a:cubicBezTo>
                  <a:cubicBezTo>
                    <a:pt x="11980" y="6119"/>
                    <a:pt x="12099" y="6001"/>
                    <a:pt x="12025" y="5482"/>
                  </a:cubicBezTo>
                  <a:cubicBezTo>
                    <a:pt x="12100" y="5432"/>
                    <a:pt x="12104" y="5238"/>
                    <a:pt x="12056" y="5075"/>
                  </a:cubicBezTo>
                  <a:cubicBezTo>
                    <a:pt x="12059" y="5086"/>
                    <a:pt x="12064" y="5091"/>
                    <a:pt x="12068" y="5086"/>
                  </a:cubicBezTo>
                  <a:cubicBezTo>
                    <a:pt x="12074" y="5055"/>
                    <a:pt x="12079" y="5019"/>
                    <a:pt x="12083" y="4986"/>
                  </a:cubicBezTo>
                  <a:lnTo>
                    <a:pt x="12083" y="4986"/>
                  </a:lnTo>
                  <a:cubicBezTo>
                    <a:pt x="12108" y="5123"/>
                    <a:pt x="12117" y="4980"/>
                    <a:pt x="12093" y="4957"/>
                  </a:cubicBezTo>
                  <a:cubicBezTo>
                    <a:pt x="12084" y="4819"/>
                    <a:pt x="12142" y="4956"/>
                    <a:pt x="12145" y="4972"/>
                  </a:cubicBezTo>
                  <a:cubicBezTo>
                    <a:pt x="12163" y="5074"/>
                    <a:pt x="12060" y="5288"/>
                    <a:pt x="12123" y="5316"/>
                  </a:cubicBezTo>
                  <a:cubicBezTo>
                    <a:pt x="12123" y="5290"/>
                    <a:pt x="12123" y="5263"/>
                    <a:pt x="12125" y="5239"/>
                  </a:cubicBezTo>
                  <a:cubicBezTo>
                    <a:pt x="12144" y="5287"/>
                    <a:pt x="12164" y="5291"/>
                    <a:pt x="12180" y="5239"/>
                  </a:cubicBezTo>
                  <a:cubicBezTo>
                    <a:pt x="12191" y="5262"/>
                    <a:pt x="12201" y="5263"/>
                    <a:pt x="12211" y="5239"/>
                  </a:cubicBezTo>
                  <a:cubicBezTo>
                    <a:pt x="12223" y="5258"/>
                    <a:pt x="12262" y="5264"/>
                    <a:pt x="12276" y="5210"/>
                  </a:cubicBezTo>
                  <a:cubicBezTo>
                    <a:pt x="12230" y="5382"/>
                    <a:pt x="12257" y="5520"/>
                    <a:pt x="12305" y="5493"/>
                  </a:cubicBezTo>
                  <a:cubicBezTo>
                    <a:pt x="12305" y="5484"/>
                    <a:pt x="12307" y="5477"/>
                    <a:pt x="12309" y="5474"/>
                  </a:cubicBezTo>
                  <a:cubicBezTo>
                    <a:pt x="12307" y="5455"/>
                    <a:pt x="12283" y="5720"/>
                    <a:pt x="12281" y="5728"/>
                  </a:cubicBezTo>
                  <a:cubicBezTo>
                    <a:pt x="12269" y="5780"/>
                    <a:pt x="12211" y="5759"/>
                    <a:pt x="12194" y="5754"/>
                  </a:cubicBezTo>
                  <a:cubicBezTo>
                    <a:pt x="12098" y="5734"/>
                    <a:pt x="12216" y="5887"/>
                    <a:pt x="12174" y="6074"/>
                  </a:cubicBezTo>
                  <a:cubicBezTo>
                    <a:pt x="12155" y="6157"/>
                    <a:pt x="12090" y="6167"/>
                    <a:pt x="12083" y="6248"/>
                  </a:cubicBezTo>
                  <a:cubicBezTo>
                    <a:pt x="12073" y="6347"/>
                    <a:pt x="12098" y="6375"/>
                    <a:pt x="12116" y="6354"/>
                  </a:cubicBezTo>
                  <a:cubicBezTo>
                    <a:pt x="12143" y="6320"/>
                    <a:pt x="12182" y="6351"/>
                    <a:pt x="12212" y="6346"/>
                  </a:cubicBezTo>
                  <a:cubicBezTo>
                    <a:pt x="12216" y="6495"/>
                    <a:pt x="12270" y="6418"/>
                    <a:pt x="12300" y="6380"/>
                  </a:cubicBezTo>
                  <a:cubicBezTo>
                    <a:pt x="12256" y="6598"/>
                    <a:pt x="12198" y="6391"/>
                    <a:pt x="12157" y="6547"/>
                  </a:cubicBezTo>
                  <a:cubicBezTo>
                    <a:pt x="12133" y="6591"/>
                    <a:pt x="12127" y="6665"/>
                    <a:pt x="12105" y="6710"/>
                  </a:cubicBezTo>
                  <a:cubicBezTo>
                    <a:pt x="12076" y="6771"/>
                    <a:pt x="12025" y="6815"/>
                    <a:pt x="12002" y="6898"/>
                  </a:cubicBezTo>
                  <a:cubicBezTo>
                    <a:pt x="12060" y="6988"/>
                    <a:pt x="12100" y="6780"/>
                    <a:pt x="12159" y="6816"/>
                  </a:cubicBezTo>
                  <a:cubicBezTo>
                    <a:pt x="12232" y="6862"/>
                    <a:pt x="12264" y="6525"/>
                    <a:pt x="12342" y="6760"/>
                  </a:cubicBezTo>
                  <a:cubicBezTo>
                    <a:pt x="12385" y="6568"/>
                    <a:pt x="12712" y="6722"/>
                    <a:pt x="12706" y="6475"/>
                  </a:cubicBezTo>
                  <a:cubicBezTo>
                    <a:pt x="12705" y="6427"/>
                    <a:pt x="12629" y="6417"/>
                    <a:pt x="12619" y="6412"/>
                  </a:cubicBezTo>
                  <a:cubicBezTo>
                    <a:pt x="12625" y="6409"/>
                    <a:pt x="12631" y="6401"/>
                    <a:pt x="12637" y="6388"/>
                  </a:cubicBezTo>
                  <a:cubicBezTo>
                    <a:pt x="12666" y="6324"/>
                    <a:pt x="12764" y="6124"/>
                    <a:pt x="12717" y="5955"/>
                  </a:cubicBezTo>
                  <a:cubicBezTo>
                    <a:pt x="12706" y="5912"/>
                    <a:pt x="12591" y="5900"/>
                    <a:pt x="12591" y="5886"/>
                  </a:cubicBezTo>
                  <a:cubicBezTo>
                    <a:pt x="12585" y="5410"/>
                    <a:pt x="12474" y="5486"/>
                    <a:pt x="12437" y="5139"/>
                  </a:cubicBezTo>
                  <a:cubicBezTo>
                    <a:pt x="12418" y="4963"/>
                    <a:pt x="12404" y="4948"/>
                    <a:pt x="12360" y="4861"/>
                  </a:cubicBezTo>
                  <a:cubicBezTo>
                    <a:pt x="12356" y="4855"/>
                    <a:pt x="12307" y="4751"/>
                    <a:pt x="12320" y="4719"/>
                  </a:cubicBezTo>
                  <a:cubicBezTo>
                    <a:pt x="12337" y="4681"/>
                    <a:pt x="12451" y="4348"/>
                    <a:pt x="12408" y="4302"/>
                  </a:cubicBezTo>
                  <a:cubicBezTo>
                    <a:pt x="12376" y="4268"/>
                    <a:pt x="12260" y="4396"/>
                    <a:pt x="12239" y="4320"/>
                  </a:cubicBezTo>
                  <a:cubicBezTo>
                    <a:pt x="12201" y="4182"/>
                    <a:pt x="12332" y="4130"/>
                    <a:pt x="12313" y="4019"/>
                  </a:cubicBezTo>
                  <a:cubicBezTo>
                    <a:pt x="12296" y="3916"/>
                    <a:pt x="12238" y="4018"/>
                    <a:pt x="12220" y="4056"/>
                  </a:cubicBezTo>
                  <a:cubicBezTo>
                    <a:pt x="12203" y="4006"/>
                    <a:pt x="12181" y="3997"/>
                    <a:pt x="12158" y="3993"/>
                  </a:cubicBezTo>
                  <a:cubicBezTo>
                    <a:pt x="12157" y="3986"/>
                    <a:pt x="12156" y="3978"/>
                    <a:pt x="12156" y="3971"/>
                  </a:cubicBezTo>
                  <a:close/>
                  <a:moveTo>
                    <a:pt x="7425" y="7099"/>
                  </a:moveTo>
                  <a:cubicBezTo>
                    <a:pt x="7425" y="7099"/>
                    <a:pt x="7425" y="7101"/>
                    <a:pt x="7425" y="7101"/>
                  </a:cubicBezTo>
                  <a:lnTo>
                    <a:pt x="7425" y="7099"/>
                  </a:lnTo>
                  <a:close/>
                  <a:moveTo>
                    <a:pt x="4101" y="7318"/>
                  </a:moveTo>
                  <a:cubicBezTo>
                    <a:pt x="4151" y="7334"/>
                    <a:pt x="4170" y="7312"/>
                    <a:pt x="4178" y="7500"/>
                  </a:cubicBezTo>
                  <a:cubicBezTo>
                    <a:pt x="4184" y="7629"/>
                    <a:pt x="4210" y="7690"/>
                    <a:pt x="4242" y="7690"/>
                  </a:cubicBezTo>
                  <a:cubicBezTo>
                    <a:pt x="4261" y="7959"/>
                    <a:pt x="4092" y="7945"/>
                    <a:pt x="4052" y="7970"/>
                  </a:cubicBezTo>
                  <a:cubicBezTo>
                    <a:pt x="4004" y="8001"/>
                    <a:pt x="3992" y="7993"/>
                    <a:pt x="3960" y="7849"/>
                  </a:cubicBezTo>
                  <a:cubicBezTo>
                    <a:pt x="3989" y="7816"/>
                    <a:pt x="4013" y="7786"/>
                    <a:pt x="4034" y="7690"/>
                  </a:cubicBezTo>
                  <a:cubicBezTo>
                    <a:pt x="3910" y="7693"/>
                    <a:pt x="3804" y="7894"/>
                    <a:pt x="3683" y="7936"/>
                  </a:cubicBezTo>
                  <a:lnTo>
                    <a:pt x="3678" y="7822"/>
                  </a:lnTo>
                  <a:cubicBezTo>
                    <a:pt x="3668" y="7824"/>
                    <a:pt x="3658" y="7825"/>
                    <a:pt x="3648" y="7827"/>
                  </a:cubicBezTo>
                  <a:lnTo>
                    <a:pt x="3651" y="7822"/>
                  </a:lnTo>
                  <a:cubicBezTo>
                    <a:pt x="3694" y="7739"/>
                    <a:pt x="3738" y="7694"/>
                    <a:pt x="3785" y="7664"/>
                  </a:cubicBezTo>
                  <a:cubicBezTo>
                    <a:pt x="3812" y="7633"/>
                    <a:pt x="3840" y="7650"/>
                    <a:pt x="3867" y="7603"/>
                  </a:cubicBezTo>
                  <a:cubicBezTo>
                    <a:pt x="3898" y="7551"/>
                    <a:pt x="3920" y="7449"/>
                    <a:pt x="3954" y="7429"/>
                  </a:cubicBezTo>
                  <a:cubicBezTo>
                    <a:pt x="4002" y="7399"/>
                    <a:pt x="4053" y="7302"/>
                    <a:pt x="4101" y="7318"/>
                  </a:cubicBezTo>
                  <a:close/>
                  <a:moveTo>
                    <a:pt x="16272" y="8076"/>
                  </a:moveTo>
                  <a:cubicBezTo>
                    <a:pt x="16277" y="8175"/>
                    <a:pt x="16294" y="8211"/>
                    <a:pt x="16317" y="8253"/>
                  </a:cubicBezTo>
                  <a:cubicBezTo>
                    <a:pt x="16309" y="8272"/>
                    <a:pt x="16303" y="8302"/>
                    <a:pt x="16301" y="8337"/>
                  </a:cubicBezTo>
                  <a:cubicBezTo>
                    <a:pt x="16302" y="8343"/>
                    <a:pt x="16304" y="8349"/>
                    <a:pt x="16306" y="8353"/>
                  </a:cubicBezTo>
                  <a:lnTo>
                    <a:pt x="16306" y="8361"/>
                  </a:lnTo>
                  <a:cubicBezTo>
                    <a:pt x="16291" y="8377"/>
                    <a:pt x="16283" y="8419"/>
                    <a:pt x="16286" y="8477"/>
                  </a:cubicBezTo>
                  <a:cubicBezTo>
                    <a:pt x="16258" y="8442"/>
                    <a:pt x="16230" y="8489"/>
                    <a:pt x="16199" y="8464"/>
                  </a:cubicBezTo>
                  <a:lnTo>
                    <a:pt x="16198" y="8543"/>
                  </a:lnTo>
                  <a:cubicBezTo>
                    <a:pt x="16142" y="8558"/>
                    <a:pt x="16139" y="8642"/>
                    <a:pt x="16092" y="8506"/>
                  </a:cubicBezTo>
                  <a:cubicBezTo>
                    <a:pt x="16074" y="8456"/>
                    <a:pt x="16057" y="8404"/>
                    <a:pt x="16045" y="8329"/>
                  </a:cubicBezTo>
                  <a:lnTo>
                    <a:pt x="16046" y="8329"/>
                  </a:lnTo>
                  <a:cubicBezTo>
                    <a:pt x="16082" y="8282"/>
                    <a:pt x="16116" y="8226"/>
                    <a:pt x="16150" y="8195"/>
                  </a:cubicBezTo>
                  <a:cubicBezTo>
                    <a:pt x="16169" y="8177"/>
                    <a:pt x="16198" y="8190"/>
                    <a:pt x="16210" y="8179"/>
                  </a:cubicBezTo>
                  <a:cubicBezTo>
                    <a:pt x="16227" y="8186"/>
                    <a:pt x="16248" y="8089"/>
                    <a:pt x="16272" y="8076"/>
                  </a:cubicBezTo>
                  <a:close/>
                  <a:moveTo>
                    <a:pt x="17646" y="8113"/>
                  </a:moveTo>
                  <a:cubicBezTo>
                    <a:pt x="17666" y="8116"/>
                    <a:pt x="17686" y="8132"/>
                    <a:pt x="17708" y="8150"/>
                  </a:cubicBezTo>
                  <a:cubicBezTo>
                    <a:pt x="17736" y="8172"/>
                    <a:pt x="17769" y="8109"/>
                    <a:pt x="17795" y="8142"/>
                  </a:cubicBezTo>
                  <a:cubicBezTo>
                    <a:pt x="17874" y="8243"/>
                    <a:pt x="17814" y="8451"/>
                    <a:pt x="17856" y="8601"/>
                  </a:cubicBezTo>
                  <a:cubicBezTo>
                    <a:pt x="17821" y="8583"/>
                    <a:pt x="17617" y="8471"/>
                    <a:pt x="17675" y="8834"/>
                  </a:cubicBezTo>
                  <a:cubicBezTo>
                    <a:pt x="17594" y="8704"/>
                    <a:pt x="17585" y="9135"/>
                    <a:pt x="17687" y="9127"/>
                  </a:cubicBezTo>
                  <a:cubicBezTo>
                    <a:pt x="17691" y="9162"/>
                    <a:pt x="17767" y="9499"/>
                    <a:pt x="17772" y="9505"/>
                  </a:cubicBezTo>
                  <a:cubicBezTo>
                    <a:pt x="17800" y="9535"/>
                    <a:pt x="17833" y="9619"/>
                    <a:pt x="17861" y="9629"/>
                  </a:cubicBezTo>
                  <a:cubicBezTo>
                    <a:pt x="17879" y="9635"/>
                    <a:pt x="17909" y="9603"/>
                    <a:pt x="17921" y="9668"/>
                  </a:cubicBezTo>
                  <a:cubicBezTo>
                    <a:pt x="17924" y="9687"/>
                    <a:pt x="17902" y="9852"/>
                    <a:pt x="17917" y="9933"/>
                  </a:cubicBezTo>
                  <a:cubicBezTo>
                    <a:pt x="17925" y="10002"/>
                    <a:pt x="17949" y="10025"/>
                    <a:pt x="17960" y="10080"/>
                  </a:cubicBezTo>
                  <a:cubicBezTo>
                    <a:pt x="18010" y="10336"/>
                    <a:pt x="17982" y="10655"/>
                    <a:pt x="18088" y="10648"/>
                  </a:cubicBezTo>
                  <a:cubicBezTo>
                    <a:pt x="18013" y="10710"/>
                    <a:pt x="18110" y="10860"/>
                    <a:pt x="18126" y="10891"/>
                  </a:cubicBezTo>
                  <a:cubicBezTo>
                    <a:pt x="18177" y="10987"/>
                    <a:pt x="18150" y="11076"/>
                    <a:pt x="18183" y="11184"/>
                  </a:cubicBezTo>
                  <a:lnTo>
                    <a:pt x="18182" y="11184"/>
                  </a:lnTo>
                  <a:cubicBezTo>
                    <a:pt x="18179" y="11403"/>
                    <a:pt x="18215" y="11597"/>
                    <a:pt x="18263" y="11655"/>
                  </a:cubicBezTo>
                  <a:cubicBezTo>
                    <a:pt x="18195" y="11671"/>
                    <a:pt x="18134" y="11792"/>
                    <a:pt x="18064" y="11768"/>
                  </a:cubicBezTo>
                  <a:cubicBezTo>
                    <a:pt x="17980" y="11740"/>
                    <a:pt x="17912" y="11464"/>
                    <a:pt x="17831" y="11456"/>
                  </a:cubicBezTo>
                  <a:cubicBezTo>
                    <a:pt x="17833" y="11457"/>
                    <a:pt x="17834" y="11457"/>
                    <a:pt x="17829" y="11456"/>
                  </a:cubicBezTo>
                  <a:cubicBezTo>
                    <a:pt x="17756" y="11452"/>
                    <a:pt x="17770" y="11130"/>
                    <a:pt x="17704" y="11089"/>
                  </a:cubicBezTo>
                  <a:cubicBezTo>
                    <a:pt x="17703" y="11066"/>
                    <a:pt x="17702" y="11044"/>
                    <a:pt x="17701" y="11021"/>
                  </a:cubicBezTo>
                  <a:cubicBezTo>
                    <a:pt x="17752" y="10980"/>
                    <a:pt x="17724" y="10667"/>
                    <a:pt x="17714" y="10521"/>
                  </a:cubicBezTo>
                  <a:cubicBezTo>
                    <a:pt x="17737" y="10526"/>
                    <a:pt x="17760" y="10538"/>
                    <a:pt x="17780" y="10511"/>
                  </a:cubicBezTo>
                  <a:lnTo>
                    <a:pt x="17780" y="10529"/>
                  </a:lnTo>
                  <a:lnTo>
                    <a:pt x="17819" y="10514"/>
                  </a:lnTo>
                  <a:cubicBezTo>
                    <a:pt x="17797" y="10259"/>
                    <a:pt x="17712" y="10254"/>
                    <a:pt x="17665" y="10117"/>
                  </a:cubicBezTo>
                  <a:cubicBezTo>
                    <a:pt x="17609" y="9962"/>
                    <a:pt x="17557" y="9774"/>
                    <a:pt x="17500" y="9623"/>
                  </a:cubicBezTo>
                  <a:cubicBezTo>
                    <a:pt x="17473" y="9551"/>
                    <a:pt x="17429" y="9496"/>
                    <a:pt x="17407" y="9394"/>
                  </a:cubicBezTo>
                  <a:cubicBezTo>
                    <a:pt x="17393" y="9329"/>
                    <a:pt x="17400" y="9201"/>
                    <a:pt x="17389" y="9124"/>
                  </a:cubicBezTo>
                  <a:cubicBezTo>
                    <a:pt x="17371" y="8998"/>
                    <a:pt x="17329" y="8939"/>
                    <a:pt x="17300" y="8860"/>
                  </a:cubicBezTo>
                  <a:cubicBezTo>
                    <a:pt x="17296" y="8847"/>
                    <a:pt x="17325" y="8535"/>
                    <a:pt x="17320" y="8535"/>
                  </a:cubicBezTo>
                  <a:cubicBezTo>
                    <a:pt x="17373" y="8577"/>
                    <a:pt x="17419" y="8353"/>
                    <a:pt x="17469" y="8316"/>
                  </a:cubicBezTo>
                  <a:cubicBezTo>
                    <a:pt x="17510" y="8275"/>
                    <a:pt x="17544" y="8211"/>
                    <a:pt x="17584" y="8158"/>
                  </a:cubicBezTo>
                  <a:cubicBezTo>
                    <a:pt x="17605" y="8119"/>
                    <a:pt x="17626" y="8109"/>
                    <a:pt x="17646" y="8113"/>
                  </a:cubicBezTo>
                  <a:close/>
                  <a:moveTo>
                    <a:pt x="15736" y="8160"/>
                  </a:moveTo>
                  <a:lnTo>
                    <a:pt x="15740" y="8176"/>
                  </a:lnTo>
                  <a:cubicBezTo>
                    <a:pt x="15652" y="8346"/>
                    <a:pt x="15876" y="8330"/>
                    <a:pt x="15900" y="8379"/>
                  </a:cubicBezTo>
                  <a:cubicBezTo>
                    <a:pt x="15882" y="8418"/>
                    <a:pt x="15756" y="8619"/>
                    <a:pt x="15826" y="8652"/>
                  </a:cubicBezTo>
                  <a:cubicBezTo>
                    <a:pt x="15863" y="8667"/>
                    <a:pt x="15893" y="8694"/>
                    <a:pt x="15929" y="8728"/>
                  </a:cubicBezTo>
                  <a:cubicBezTo>
                    <a:pt x="15926" y="8793"/>
                    <a:pt x="15919" y="8850"/>
                    <a:pt x="15908" y="8895"/>
                  </a:cubicBezTo>
                  <a:cubicBezTo>
                    <a:pt x="16009" y="9134"/>
                    <a:pt x="16006" y="8860"/>
                    <a:pt x="16088" y="8834"/>
                  </a:cubicBezTo>
                  <a:cubicBezTo>
                    <a:pt x="16112" y="8826"/>
                    <a:pt x="16124" y="8754"/>
                    <a:pt x="16143" y="8747"/>
                  </a:cubicBezTo>
                  <a:cubicBezTo>
                    <a:pt x="16172" y="8735"/>
                    <a:pt x="16198" y="8871"/>
                    <a:pt x="16225" y="8718"/>
                  </a:cubicBezTo>
                  <a:cubicBezTo>
                    <a:pt x="16338" y="8884"/>
                    <a:pt x="16442" y="9018"/>
                    <a:pt x="16544" y="9256"/>
                  </a:cubicBezTo>
                  <a:cubicBezTo>
                    <a:pt x="16514" y="9470"/>
                    <a:pt x="16867" y="9535"/>
                    <a:pt x="16812" y="10012"/>
                  </a:cubicBezTo>
                  <a:cubicBezTo>
                    <a:pt x="16780" y="10296"/>
                    <a:pt x="16647" y="10143"/>
                    <a:pt x="16589" y="10173"/>
                  </a:cubicBezTo>
                  <a:cubicBezTo>
                    <a:pt x="16529" y="10203"/>
                    <a:pt x="16486" y="10179"/>
                    <a:pt x="16428" y="10131"/>
                  </a:cubicBezTo>
                  <a:cubicBezTo>
                    <a:pt x="16398" y="9987"/>
                    <a:pt x="16372" y="10106"/>
                    <a:pt x="16341" y="10067"/>
                  </a:cubicBezTo>
                  <a:cubicBezTo>
                    <a:pt x="16317" y="10038"/>
                    <a:pt x="16309" y="9916"/>
                    <a:pt x="16281" y="9896"/>
                  </a:cubicBezTo>
                  <a:cubicBezTo>
                    <a:pt x="16257" y="9879"/>
                    <a:pt x="16235" y="9915"/>
                    <a:pt x="16215" y="9901"/>
                  </a:cubicBezTo>
                  <a:cubicBezTo>
                    <a:pt x="16175" y="9752"/>
                    <a:pt x="16149" y="9821"/>
                    <a:pt x="16105" y="9830"/>
                  </a:cubicBezTo>
                  <a:cubicBezTo>
                    <a:pt x="16074" y="9835"/>
                    <a:pt x="16044" y="9803"/>
                    <a:pt x="16017" y="9803"/>
                  </a:cubicBezTo>
                  <a:cubicBezTo>
                    <a:pt x="15992" y="9803"/>
                    <a:pt x="15958" y="9829"/>
                    <a:pt x="15933" y="9851"/>
                  </a:cubicBezTo>
                  <a:cubicBezTo>
                    <a:pt x="15878" y="9900"/>
                    <a:pt x="15827" y="10106"/>
                    <a:pt x="15776" y="10141"/>
                  </a:cubicBezTo>
                  <a:cubicBezTo>
                    <a:pt x="15713" y="10185"/>
                    <a:pt x="15526" y="10078"/>
                    <a:pt x="15485" y="9914"/>
                  </a:cubicBezTo>
                  <a:cubicBezTo>
                    <a:pt x="15491" y="9884"/>
                    <a:pt x="15488" y="9850"/>
                    <a:pt x="15481" y="9824"/>
                  </a:cubicBezTo>
                  <a:cubicBezTo>
                    <a:pt x="15491" y="9719"/>
                    <a:pt x="15457" y="9625"/>
                    <a:pt x="15430" y="9589"/>
                  </a:cubicBezTo>
                  <a:cubicBezTo>
                    <a:pt x="15458" y="9525"/>
                    <a:pt x="15438" y="9432"/>
                    <a:pt x="15451" y="9373"/>
                  </a:cubicBezTo>
                  <a:cubicBezTo>
                    <a:pt x="15457" y="9261"/>
                    <a:pt x="15533" y="9311"/>
                    <a:pt x="15505" y="9135"/>
                  </a:cubicBezTo>
                  <a:cubicBezTo>
                    <a:pt x="15513" y="9005"/>
                    <a:pt x="15494" y="8739"/>
                    <a:pt x="15552" y="8747"/>
                  </a:cubicBezTo>
                  <a:cubicBezTo>
                    <a:pt x="15554" y="8732"/>
                    <a:pt x="15556" y="8718"/>
                    <a:pt x="15558" y="8704"/>
                  </a:cubicBezTo>
                  <a:cubicBezTo>
                    <a:pt x="15562" y="8709"/>
                    <a:pt x="15566" y="8721"/>
                    <a:pt x="15569" y="8733"/>
                  </a:cubicBezTo>
                  <a:cubicBezTo>
                    <a:pt x="15575" y="8704"/>
                    <a:pt x="15583" y="8698"/>
                    <a:pt x="15592" y="8710"/>
                  </a:cubicBezTo>
                  <a:cubicBezTo>
                    <a:pt x="15599" y="8613"/>
                    <a:pt x="15587" y="8526"/>
                    <a:pt x="15565" y="8493"/>
                  </a:cubicBezTo>
                  <a:cubicBezTo>
                    <a:pt x="15614" y="8379"/>
                    <a:pt x="15637" y="8125"/>
                    <a:pt x="15698" y="8197"/>
                  </a:cubicBezTo>
                  <a:lnTo>
                    <a:pt x="15699" y="8187"/>
                  </a:lnTo>
                  <a:cubicBezTo>
                    <a:pt x="15710" y="8194"/>
                    <a:pt x="15724" y="8183"/>
                    <a:pt x="15736" y="8160"/>
                  </a:cubicBezTo>
                  <a:close/>
                  <a:moveTo>
                    <a:pt x="4350" y="8258"/>
                  </a:moveTo>
                  <a:cubicBezTo>
                    <a:pt x="4372" y="8259"/>
                    <a:pt x="4639" y="8379"/>
                    <a:pt x="4551" y="8678"/>
                  </a:cubicBezTo>
                  <a:lnTo>
                    <a:pt x="4553" y="8691"/>
                  </a:lnTo>
                  <a:cubicBezTo>
                    <a:pt x="4548" y="8696"/>
                    <a:pt x="4544" y="8707"/>
                    <a:pt x="4541" y="8723"/>
                  </a:cubicBezTo>
                  <a:cubicBezTo>
                    <a:pt x="4515" y="8720"/>
                    <a:pt x="4513" y="8660"/>
                    <a:pt x="4501" y="8578"/>
                  </a:cubicBezTo>
                  <a:cubicBezTo>
                    <a:pt x="4481" y="8432"/>
                    <a:pt x="4429" y="8482"/>
                    <a:pt x="4396" y="8514"/>
                  </a:cubicBezTo>
                  <a:cubicBezTo>
                    <a:pt x="4458" y="8690"/>
                    <a:pt x="4368" y="8792"/>
                    <a:pt x="4342" y="8918"/>
                  </a:cubicBezTo>
                  <a:cubicBezTo>
                    <a:pt x="4318" y="9041"/>
                    <a:pt x="4311" y="9144"/>
                    <a:pt x="4273" y="9201"/>
                  </a:cubicBezTo>
                  <a:cubicBezTo>
                    <a:pt x="4288" y="9075"/>
                    <a:pt x="4292" y="8876"/>
                    <a:pt x="4246" y="8876"/>
                  </a:cubicBezTo>
                  <a:cubicBezTo>
                    <a:pt x="4263" y="8822"/>
                    <a:pt x="4276" y="8766"/>
                    <a:pt x="4282" y="8681"/>
                  </a:cubicBezTo>
                  <a:lnTo>
                    <a:pt x="4282" y="8704"/>
                  </a:lnTo>
                  <a:lnTo>
                    <a:pt x="4292" y="8704"/>
                  </a:lnTo>
                  <a:cubicBezTo>
                    <a:pt x="4317" y="8457"/>
                    <a:pt x="4282" y="8378"/>
                    <a:pt x="4225" y="8303"/>
                  </a:cubicBezTo>
                  <a:cubicBezTo>
                    <a:pt x="4235" y="8310"/>
                    <a:pt x="4245" y="8316"/>
                    <a:pt x="4255" y="8319"/>
                  </a:cubicBezTo>
                  <a:cubicBezTo>
                    <a:pt x="4288" y="8328"/>
                    <a:pt x="4320" y="8328"/>
                    <a:pt x="4354" y="8316"/>
                  </a:cubicBezTo>
                  <a:lnTo>
                    <a:pt x="4350" y="8258"/>
                  </a:lnTo>
                  <a:close/>
                  <a:moveTo>
                    <a:pt x="4133" y="8266"/>
                  </a:moveTo>
                  <a:cubicBezTo>
                    <a:pt x="4129" y="8272"/>
                    <a:pt x="4125" y="8280"/>
                    <a:pt x="4122" y="8290"/>
                  </a:cubicBezTo>
                  <a:cubicBezTo>
                    <a:pt x="4100" y="8347"/>
                    <a:pt x="4076" y="8423"/>
                    <a:pt x="4056" y="8496"/>
                  </a:cubicBezTo>
                  <a:lnTo>
                    <a:pt x="4046" y="8453"/>
                  </a:lnTo>
                  <a:cubicBezTo>
                    <a:pt x="3984" y="8576"/>
                    <a:pt x="3936" y="8747"/>
                    <a:pt x="3876" y="8871"/>
                  </a:cubicBezTo>
                  <a:cubicBezTo>
                    <a:pt x="3844" y="8939"/>
                    <a:pt x="3826" y="9137"/>
                    <a:pt x="3818" y="9272"/>
                  </a:cubicBezTo>
                  <a:cubicBezTo>
                    <a:pt x="3809" y="9449"/>
                    <a:pt x="3710" y="9778"/>
                    <a:pt x="3663" y="9782"/>
                  </a:cubicBezTo>
                  <a:cubicBezTo>
                    <a:pt x="3641" y="9549"/>
                    <a:pt x="3734" y="9223"/>
                    <a:pt x="3774" y="9077"/>
                  </a:cubicBezTo>
                  <a:cubicBezTo>
                    <a:pt x="3823" y="8893"/>
                    <a:pt x="3917" y="8704"/>
                    <a:pt x="3948" y="8469"/>
                  </a:cubicBezTo>
                  <a:cubicBezTo>
                    <a:pt x="3944" y="8463"/>
                    <a:pt x="3939" y="8457"/>
                    <a:pt x="3935" y="8451"/>
                  </a:cubicBezTo>
                  <a:cubicBezTo>
                    <a:pt x="3940" y="8447"/>
                    <a:pt x="3946" y="8437"/>
                    <a:pt x="3951" y="8424"/>
                  </a:cubicBezTo>
                  <a:lnTo>
                    <a:pt x="3954" y="8578"/>
                  </a:lnTo>
                  <a:cubicBezTo>
                    <a:pt x="3980" y="8488"/>
                    <a:pt x="4027" y="8404"/>
                    <a:pt x="4043" y="8282"/>
                  </a:cubicBezTo>
                  <a:cubicBezTo>
                    <a:pt x="4049" y="8292"/>
                    <a:pt x="4056" y="8302"/>
                    <a:pt x="4064" y="8313"/>
                  </a:cubicBezTo>
                  <a:cubicBezTo>
                    <a:pt x="4079" y="8302"/>
                    <a:pt x="4112" y="8304"/>
                    <a:pt x="4133" y="8266"/>
                  </a:cubicBezTo>
                  <a:close/>
                  <a:moveTo>
                    <a:pt x="13519" y="9381"/>
                  </a:moveTo>
                  <a:cubicBezTo>
                    <a:pt x="13516" y="9383"/>
                    <a:pt x="13447" y="9539"/>
                    <a:pt x="13444" y="9550"/>
                  </a:cubicBezTo>
                  <a:cubicBezTo>
                    <a:pt x="13413" y="9670"/>
                    <a:pt x="13479" y="9931"/>
                    <a:pt x="13500" y="9980"/>
                  </a:cubicBezTo>
                  <a:cubicBezTo>
                    <a:pt x="13518" y="9903"/>
                    <a:pt x="13511" y="9826"/>
                    <a:pt x="13523" y="9753"/>
                  </a:cubicBezTo>
                  <a:cubicBezTo>
                    <a:pt x="13543" y="9625"/>
                    <a:pt x="13524" y="9525"/>
                    <a:pt x="13519" y="9381"/>
                  </a:cubicBezTo>
                  <a:close/>
                  <a:moveTo>
                    <a:pt x="13513" y="10144"/>
                  </a:moveTo>
                  <a:cubicBezTo>
                    <a:pt x="13475" y="10112"/>
                    <a:pt x="13454" y="10294"/>
                    <a:pt x="13412" y="10260"/>
                  </a:cubicBezTo>
                  <a:cubicBezTo>
                    <a:pt x="13406" y="10254"/>
                    <a:pt x="13400" y="10248"/>
                    <a:pt x="13394" y="10242"/>
                  </a:cubicBezTo>
                  <a:cubicBezTo>
                    <a:pt x="13388" y="10236"/>
                    <a:pt x="13428" y="10520"/>
                    <a:pt x="13428" y="10514"/>
                  </a:cubicBezTo>
                  <a:cubicBezTo>
                    <a:pt x="13435" y="10638"/>
                    <a:pt x="13411" y="11033"/>
                    <a:pt x="13471" y="10963"/>
                  </a:cubicBezTo>
                  <a:cubicBezTo>
                    <a:pt x="13487" y="11005"/>
                    <a:pt x="13493" y="10959"/>
                    <a:pt x="13493" y="10878"/>
                  </a:cubicBezTo>
                  <a:cubicBezTo>
                    <a:pt x="13589" y="11020"/>
                    <a:pt x="13527" y="10600"/>
                    <a:pt x="13550" y="10469"/>
                  </a:cubicBezTo>
                  <a:cubicBezTo>
                    <a:pt x="13548" y="10366"/>
                    <a:pt x="13576" y="10196"/>
                    <a:pt x="13513" y="10144"/>
                  </a:cubicBezTo>
                  <a:close/>
                  <a:moveTo>
                    <a:pt x="18067" y="14370"/>
                  </a:moveTo>
                  <a:cubicBezTo>
                    <a:pt x="18082" y="14430"/>
                    <a:pt x="18097" y="14507"/>
                    <a:pt x="18114" y="14555"/>
                  </a:cubicBezTo>
                  <a:cubicBezTo>
                    <a:pt x="18181" y="14728"/>
                    <a:pt x="18232" y="15180"/>
                    <a:pt x="18308" y="15268"/>
                  </a:cubicBezTo>
                  <a:cubicBezTo>
                    <a:pt x="18364" y="15331"/>
                    <a:pt x="18383" y="15323"/>
                    <a:pt x="18428" y="15455"/>
                  </a:cubicBezTo>
                  <a:cubicBezTo>
                    <a:pt x="18452" y="15524"/>
                    <a:pt x="18480" y="15543"/>
                    <a:pt x="18507" y="15579"/>
                  </a:cubicBezTo>
                  <a:cubicBezTo>
                    <a:pt x="18533" y="15615"/>
                    <a:pt x="18551" y="15687"/>
                    <a:pt x="18580" y="15714"/>
                  </a:cubicBezTo>
                  <a:cubicBezTo>
                    <a:pt x="18664" y="15794"/>
                    <a:pt x="18745" y="15776"/>
                    <a:pt x="18832" y="15719"/>
                  </a:cubicBezTo>
                  <a:cubicBezTo>
                    <a:pt x="18834" y="15734"/>
                    <a:pt x="18832" y="15749"/>
                    <a:pt x="18828" y="15762"/>
                  </a:cubicBezTo>
                  <a:cubicBezTo>
                    <a:pt x="18787" y="15980"/>
                    <a:pt x="18700" y="16510"/>
                    <a:pt x="18628" y="16557"/>
                  </a:cubicBezTo>
                  <a:cubicBezTo>
                    <a:pt x="18582" y="16584"/>
                    <a:pt x="18540" y="16480"/>
                    <a:pt x="18498" y="16480"/>
                  </a:cubicBezTo>
                  <a:cubicBezTo>
                    <a:pt x="18471" y="16480"/>
                    <a:pt x="18460" y="16611"/>
                    <a:pt x="18430" y="16615"/>
                  </a:cubicBezTo>
                  <a:cubicBezTo>
                    <a:pt x="18426" y="16561"/>
                    <a:pt x="18417" y="16520"/>
                    <a:pt x="18404" y="16496"/>
                  </a:cubicBezTo>
                  <a:cubicBezTo>
                    <a:pt x="18412" y="16360"/>
                    <a:pt x="18404" y="16049"/>
                    <a:pt x="18380" y="15923"/>
                  </a:cubicBezTo>
                  <a:cubicBezTo>
                    <a:pt x="18313" y="15582"/>
                    <a:pt x="18239" y="15997"/>
                    <a:pt x="18267" y="16300"/>
                  </a:cubicBezTo>
                  <a:cubicBezTo>
                    <a:pt x="18245" y="16166"/>
                    <a:pt x="18211" y="16073"/>
                    <a:pt x="18192" y="15952"/>
                  </a:cubicBezTo>
                  <a:cubicBezTo>
                    <a:pt x="18177" y="15854"/>
                    <a:pt x="18178" y="15704"/>
                    <a:pt x="18151" y="15608"/>
                  </a:cubicBezTo>
                  <a:cubicBezTo>
                    <a:pt x="18125" y="15514"/>
                    <a:pt x="18088" y="15488"/>
                    <a:pt x="18059" y="15416"/>
                  </a:cubicBezTo>
                  <a:cubicBezTo>
                    <a:pt x="18013" y="15299"/>
                    <a:pt x="17973" y="15107"/>
                    <a:pt x="17933" y="14959"/>
                  </a:cubicBezTo>
                  <a:lnTo>
                    <a:pt x="17948" y="14959"/>
                  </a:lnTo>
                  <a:cubicBezTo>
                    <a:pt x="17926" y="14815"/>
                    <a:pt x="17900" y="14661"/>
                    <a:pt x="17866" y="14557"/>
                  </a:cubicBezTo>
                  <a:cubicBezTo>
                    <a:pt x="17886" y="14556"/>
                    <a:pt x="17922" y="14452"/>
                    <a:pt x="17927" y="14452"/>
                  </a:cubicBezTo>
                  <a:cubicBezTo>
                    <a:pt x="17960" y="14438"/>
                    <a:pt x="18042" y="14433"/>
                    <a:pt x="18067" y="14370"/>
                  </a:cubicBezTo>
                  <a:close/>
                  <a:moveTo>
                    <a:pt x="16397" y="15220"/>
                  </a:moveTo>
                  <a:cubicBezTo>
                    <a:pt x="16498" y="15175"/>
                    <a:pt x="16548" y="15748"/>
                    <a:pt x="16620" y="15957"/>
                  </a:cubicBezTo>
                  <a:cubicBezTo>
                    <a:pt x="16647" y="16039"/>
                    <a:pt x="16696" y="16184"/>
                    <a:pt x="16716" y="16306"/>
                  </a:cubicBezTo>
                  <a:cubicBezTo>
                    <a:pt x="16719" y="16337"/>
                    <a:pt x="16714" y="16411"/>
                    <a:pt x="16717" y="16432"/>
                  </a:cubicBezTo>
                  <a:cubicBezTo>
                    <a:pt x="16717" y="16616"/>
                    <a:pt x="16792" y="16694"/>
                    <a:pt x="16823" y="16749"/>
                  </a:cubicBezTo>
                  <a:cubicBezTo>
                    <a:pt x="16868" y="16809"/>
                    <a:pt x="16952" y="17129"/>
                    <a:pt x="16966" y="17338"/>
                  </a:cubicBezTo>
                  <a:cubicBezTo>
                    <a:pt x="16987" y="17651"/>
                    <a:pt x="16986" y="17888"/>
                    <a:pt x="17057" y="18123"/>
                  </a:cubicBezTo>
                  <a:cubicBezTo>
                    <a:pt x="17113" y="18365"/>
                    <a:pt x="17209" y="18362"/>
                    <a:pt x="17258" y="18648"/>
                  </a:cubicBezTo>
                  <a:cubicBezTo>
                    <a:pt x="17268" y="18707"/>
                    <a:pt x="17266" y="18775"/>
                    <a:pt x="17277" y="18833"/>
                  </a:cubicBezTo>
                  <a:cubicBezTo>
                    <a:pt x="17334" y="19175"/>
                    <a:pt x="17426" y="19390"/>
                    <a:pt x="17492" y="19689"/>
                  </a:cubicBezTo>
                  <a:cubicBezTo>
                    <a:pt x="17490" y="19692"/>
                    <a:pt x="17489" y="19694"/>
                    <a:pt x="17487" y="19697"/>
                  </a:cubicBezTo>
                  <a:lnTo>
                    <a:pt x="17487" y="19702"/>
                  </a:lnTo>
                  <a:cubicBezTo>
                    <a:pt x="17494" y="19740"/>
                    <a:pt x="17503" y="19790"/>
                    <a:pt x="17508" y="19834"/>
                  </a:cubicBezTo>
                  <a:lnTo>
                    <a:pt x="17511" y="19840"/>
                  </a:lnTo>
                  <a:cubicBezTo>
                    <a:pt x="17497" y="20184"/>
                    <a:pt x="17586" y="20668"/>
                    <a:pt x="17615" y="21012"/>
                  </a:cubicBezTo>
                  <a:lnTo>
                    <a:pt x="17610" y="21002"/>
                  </a:lnTo>
                  <a:cubicBezTo>
                    <a:pt x="17579" y="20961"/>
                    <a:pt x="17577" y="20856"/>
                    <a:pt x="17549" y="20788"/>
                  </a:cubicBezTo>
                  <a:cubicBezTo>
                    <a:pt x="17521" y="20717"/>
                    <a:pt x="17493" y="20671"/>
                    <a:pt x="17468" y="20579"/>
                  </a:cubicBezTo>
                  <a:cubicBezTo>
                    <a:pt x="17421" y="20432"/>
                    <a:pt x="17375" y="20324"/>
                    <a:pt x="17318" y="20249"/>
                  </a:cubicBezTo>
                  <a:cubicBezTo>
                    <a:pt x="17318" y="20260"/>
                    <a:pt x="17317" y="20272"/>
                    <a:pt x="17316" y="20283"/>
                  </a:cubicBezTo>
                  <a:lnTo>
                    <a:pt x="17316" y="20283"/>
                  </a:lnTo>
                  <a:cubicBezTo>
                    <a:pt x="17315" y="20270"/>
                    <a:pt x="17313" y="20260"/>
                    <a:pt x="17310" y="20254"/>
                  </a:cubicBezTo>
                  <a:cubicBezTo>
                    <a:pt x="17308" y="20264"/>
                    <a:pt x="17307" y="20274"/>
                    <a:pt x="17305" y="20283"/>
                  </a:cubicBezTo>
                  <a:cubicBezTo>
                    <a:pt x="17280" y="20169"/>
                    <a:pt x="17229" y="20089"/>
                    <a:pt x="17208" y="19969"/>
                  </a:cubicBezTo>
                  <a:cubicBezTo>
                    <a:pt x="17141" y="19586"/>
                    <a:pt x="17147" y="19245"/>
                    <a:pt x="17039" y="18981"/>
                  </a:cubicBezTo>
                  <a:cubicBezTo>
                    <a:pt x="16999" y="18839"/>
                    <a:pt x="16938" y="18817"/>
                    <a:pt x="16910" y="18622"/>
                  </a:cubicBezTo>
                  <a:cubicBezTo>
                    <a:pt x="16884" y="18435"/>
                    <a:pt x="16869" y="18215"/>
                    <a:pt x="16858" y="17999"/>
                  </a:cubicBezTo>
                  <a:lnTo>
                    <a:pt x="16878" y="18001"/>
                  </a:lnTo>
                  <a:cubicBezTo>
                    <a:pt x="16877" y="17860"/>
                    <a:pt x="16780" y="17401"/>
                    <a:pt x="16754" y="17323"/>
                  </a:cubicBezTo>
                  <a:cubicBezTo>
                    <a:pt x="16706" y="17240"/>
                    <a:pt x="16652" y="17136"/>
                    <a:pt x="16626" y="16950"/>
                  </a:cubicBezTo>
                  <a:lnTo>
                    <a:pt x="16610" y="16966"/>
                  </a:lnTo>
                  <a:cubicBezTo>
                    <a:pt x="16605" y="16921"/>
                    <a:pt x="16601" y="16875"/>
                    <a:pt x="16598" y="16829"/>
                  </a:cubicBezTo>
                  <a:cubicBezTo>
                    <a:pt x="16618" y="16826"/>
                    <a:pt x="16638" y="16822"/>
                    <a:pt x="16658" y="16818"/>
                  </a:cubicBezTo>
                  <a:cubicBezTo>
                    <a:pt x="16600" y="16562"/>
                    <a:pt x="16526" y="16441"/>
                    <a:pt x="16471" y="16137"/>
                  </a:cubicBezTo>
                  <a:cubicBezTo>
                    <a:pt x="16438" y="15954"/>
                    <a:pt x="16396" y="15813"/>
                    <a:pt x="16369" y="15614"/>
                  </a:cubicBezTo>
                  <a:cubicBezTo>
                    <a:pt x="16352" y="15489"/>
                    <a:pt x="16348" y="15390"/>
                    <a:pt x="16318" y="15291"/>
                  </a:cubicBezTo>
                  <a:cubicBezTo>
                    <a:pt x="16335" y="15326"/>
                    <a:pt x="16356" y="15342"/>
                    <a:pt x="16375" y="15347"/>
                  </a:cubicBezTo>
                  <a:cubicBezTo>
                    <a:pt x="16384" y="15309"/>
                    <a:pt x="16391" y="15266"/>
                    <a:pt x="16397" y="15220"/>
                  </a:cubicBezTo>
                  <a:close/>
                  <a:moveTo>
                    <a:pt x="3388" y="16905"/>
                  </a:moveTo>
                  <a:cubicBezTo>
                    <a:pt x="3293" y="16918"/>
                    <a:pt x="3195" y="17001"/>
                    <a:pt x="3142" y="17080"/>
                  </a:cubicBezTo>
                  <a:cubicBezTo>
                    <a:pt x="3119" y="17114"/>
                    <a:pt x="3092" y="17157"/>
                    <a:pt x="3072" y="17214"/>
                  </a:cubicBezTo>
                  <a:cubicBezTo>
                    <a:pt x="3063" y="17238"/>
                    <a:pt x="3063" y="17324"/>
                    <a:pt x="3061" y="17328"/>
                  </a:cubicBezTo>
                  <a:cubicBezTo>
                    <a:pt x="3039" y="17381"/>
                    <a:pt x="3009" y="17369"/>
                    <a:pt x="2995" y="17465"/>
                  </a:cubicBezTo>
                  <a:cubicBezTo>
                    <a:pt x="3011" y="17430"/>
                    <a:pt x="3029" y="17461"/>
                    <a:pt x="3036" y="17460"/>
                  </a:cubicBezTo>
                  <a:cubicBezTo>
                    <a:pt x="3039" y="17464"/>
                    <a:pt x="3042" y="17474"/>
                    <a:pt x="3043" y="17489"/>
                  </a:cubicBezTo>
                  <a:cubicBezTo>
                    <a:pt x="3071" y="17475"/>
                    <a:pt x="3094" y="17412"/>
                    <a:pt x="3106" y="17312"/>
                  </a:cubicBezTo>
                  <a:cubicBezTo>
                    <a:pt x="3156" y="17345"/>
                    <a:pt x="3341" y="16859"/>
                    <a:pt x="3375" y="17159"/>
                  </a:cubicBezTo>
                  <a:cubicBezTo>
                    <a:pt x="3362" y="17228"/>
                    <a:pt x="3337" y="17242"/>
                    <a:pt x="3317" y="17235"/>
                  </a:cubicBezTo>
                  <a:cubicBezTo>
                    <a:pt x="3363" y="17345"/>
                    <a:pt x="3411" y="17303"/>
                    <a:pt x="3457" y="17346"/>
                  </a:cubicBezTo>
                  <a:cubicBezTo>
                    <a:pt x="3494" y="17283"/>
                    <a:pt x="3533" y="17466"/>
                    <a:pt x="3570" y="17510"/>
                  </a:cubicBezTo>
                  <a:cubicBezTo>
                    <a:pt x="3602" y="17547"/>
                    <a:pt x="3636" y="17516"/>
                    <a:pt x="3668" y="17547"/>
                  </a:cubicBezTo>
                  <a:cubicBezTo>
                    <a:pt x="3709" y="17587"/>
                    <a:pt x="3688" y="17694"/>
                    <a:pt x="3706" y="17795"/>
                  </a:cubicBezTo>
                  <a:cubicBezTo>
                    <a:pt x="3752" y="18055"/>
                    <a:pt x="3927" y="17789"/>
                    <a:pt x="3756" y="18234"/>
                  </a:cubicBezTo>
                  <a:cubicBezTo>
                    <a:pt x="3813" y="18222"/>
                    <a:pt x="3870" y="18191"/>
                    <a:pt x="3927" y="18191"/>
                  </a:cubicBezTo>
                  <a:cubicBezTo>
                    <a:pt x="3980" y="18191"/>
                    <a:pt x="4124" y="18324"/>
                    <a:pt x="4163" y="18128"/>
                  </a:cubicBezTo>
                  <a:cubicBezTo>
                    <a:pt x="4186" y="18010"/>
                    <a:pt x="4013" y="17879"/>
                    <a:pt x="4013" y="17872"/>
                  </a:cubicBezTo>
                  <a:cubicBezTo>
                    <a:pt x="4030" y="17797"/>
                    <a:pt x="4028" y="17742"/>
                    <a:pt x="3998" y="17742"/>
                  </a:cubicBezTo>
                  <a:cubicBezTo>
                    <a:pt x="3960" y="17742"/>
                    <a:pt x="3928" y="17660"/>
                    <a:pt x="3893" y="17608"/>
                  </a:cubicBezTo>
                  <a:cubicBezTo>
                    <a:pt x="3829" y="17510"/>
                    <a:pt x="3766" y="17262"/>
                    <a:pt x="3698" y="17238"/>
                  </a:cubicBezTo>
                  <a:cubicBezTo>
                    <a:pt x="3667" y="17229"/>
                    <a:pt x="3639" y="17258"/>
                    <a:pt x="3617" y="17148"/>
                  </a:cubicBezTo>
                  <a:cubicBezTo>
                    <a:pt x="3576" y="16947"/>
                    <a:pt x="3483" y="16892"/>
                    <a:pt x="3388" y="16905"/>
                  </a:cubicBezTo>
                  <a:close/>
                  <a:moveTo>
                    <a:pt x="4319" y="18086"/>
                  </a:moveTo>
                  <a:cubicBezTo>
                    <a:pt x="4274" y="18094"/>
                    <a:pt x="4229" y="18189"/>
                    <a:pt x="4191" y="18276"/>
                  </a:cubicBezTo>
                  <a:lnTo>
                    <a:pt x="4297" y="18421"/>
                  </a:lnTo>
                  <a:cubicBezTo>
                    <a:pt x="4292" y="18509"/>
                    <a:pt x="4291" y="18590"/>
                    <a:pt x="4302" y="18670"/>
                  </a:cubicBezTo>
                  <a:cubicBezTo>
                    <a:pt x="4264" y="18704"/>
                    <a:pt x="4226" y="18677"/>
                    <a:pt x="4189" y="18638"/>
                  </a:cubicBezTo>
                  <a:cubicBezTo>
                    <a:pt x="4158" y="18607"/>
                    <a:pt x="4025" y="18626"/>
                    <a:pt x="4087" y="18865"/>
                  </a:cubicBezTo>
                  <a:cubicBezTo>
                    <a:pt x="4136" y="19054"/>
                    <a:pt x="4196" y="18890"/>
                    <a:pt x="4247" y="18963"/>
                  </a:cubicBezTo>
                  <a:cubicBezTo>
                    <a:pt x="4278" y="18970"/>
                    <a:pt x="4324" y="18921"/>
                    <a:pt x="4356" y="18934"/>
                  </a:cubicBezTo>
                  <a:cubicBezTo>
                    <a:pt x="4356" y="19051"/>
                    <a:pt x="4376" y="19149"/>
                    <a:pt x="4402" y="19190"/>
                  </a:cubicBezTo>
                  <a:lnTo>
                    <a:pt x="4414" y="19142"/>
                  </a:lnTo>
                  <a:lnTo>
                    <a:pt x="4426" y="19155"/>
                  </a:lnTo>
                  <a:cubicBezTo>
                    <a:pt x="4436" y="19109"/>
                    <a:pt x="4484" y="18856"/>
                    <a:pt x="4497" y="18852"/>
                  </a:cubicBezTo>
                  <a:cubicBezTo>
                    <a:pt x="4525" y="19026"/>
                    <a:pt x="4638" y="18846"/>
                    <a:pt x="4688" y="18854"/>
                  </a:cubicBezTo>
                  <a:cubicBezTo>
                    <a:pt x="4727" y="18867"/>
                    <a:pt x="4768" y="18987"/>
                    <a:pt x="4794" y="18762"/>
                  </a:cubicBezTo>
                  <a:cubicBezTo>
                    <a:pt x="4824" y="18498"/>
                    <a:pt x="4735" y="18500"/>
                    <a:pt x="4698" y="18437"/>
                  </a:cubicBezTo>
                  <a:cubicBezTo>
                    <a:pt x="4657" y="18369"/>
                    <a:pt x="4642" y="18187"/>
                    <a:pt x="4598" y="18141"/>
                  </a:cubicBezTo>
                  <a:cubicBezTo>
                    <a:pt x="4571" y="18113"/>
                    <a:pt x="4543" y="18126"/>
                    <a:pt x="4516" y="18115"/>
                  </a:cubicBezTo>
                  <a:cubicBezTo>
                    <a:pt x="4479" y="18104"/>
                    <a:pt x="4436" y="18043"/>
                    <a:pt x="4406" y="18168"/>
                  </a:cubicBezTo>
                  <a:cubicBezTo>
                    <a:pt x="4390" y="18168"/>
                    <a:pt x="4379" y="18129"/>
                    <a:pt x="4364" y="18110"/>
                  </a:cubicBezTo>
                  <a:cubicBezTo>
                    <a:pt x="4349" y="18090"/>
                    <a:pt x="4334" y="18083"/>
                    <a:pt x="4319" y="18086"/>
                  </a:cubicBezTo>
                  <a:close/>
                  <a:moveTo>
                    <a:pt x="3696" y="18773"/>
                  </a:moveTo>
                  <a:cubicBezTo>
                    <a:pt x="3677" y="18786"/>
                    <a:pt x="3661" y="18814"/>
                    <a:pt x="3649" y="18868"/>
                  </a:cubicBezTo>
                  <a:cubicBezTo>
                    <a:pt x="3687" y="18879"/>
                    <a:pt x="3733" y="19026"/>
                    <a:pt x="3772" y="19079"/>
                  </a:cubicBezTo>
                  <a:cubicBezTo>
                    <a:pt x="3775" y="19027"/>
                    <a:pt x="3791" y="18997"/>
                    <a:pt x="3803" y="18992"/>
                  </a:cubicBezTo>
                  <a:cubicBezTo>
                    <a:pt x="3804" y="18979"/>
                    <a:pt x="3805" y="18965"/>
                    <a:pt x="3806" y="18952"/>
                  </a:cubicBezTo>
                  <a:cubicBezTo>
                    <a:pt x="3842" y="19087"/>
                    <a:pt x="3898" y="18945"/>
                    <a:pt x="3870" y="18902"/>
                  </a:cubicBezTo>
                  <a:cubicBezTo>
                    <a:pt x="3827" y="18835"/>
                    <a:pt x="3751" y="18731"/>
                    <a:pt x="3696" y="18773"/>
                  </a:cubicBezTo>
                  <a:close/>
                  <a:moveTo>
                    <a:pt x="4482" y="21171"/>
                  </a:moveTo>
                  <a:cubicBezTo>
                    <a:pt x="4440" y="21155"/>
                    <a:pt x="4396" y="21329"/>
                    <a:pt x="4434" y="21511"/>
                  </a:cubicBezTo>
                  <a:cubicBezTo>
                    <a:pt x="4407" y="21560"/>
                    <a:pt x="4376" y="21569"/>
                    <a:pt x="4346" y="21588"/>
                  </a:cubicBezTo>
                  <a:lnTo>
                    <a:pt x="4649" y="21588"/>
                  </a:lnTo>
                  <a:cubicBezTo>
                    <a:pt x="4637" y="21536"/>
                    <a:pt x="4622" y="21486"/>
                    <a:pt x="4597" y="21467"/>
                  </a:cubicBezTo>
                  <a:cubicBezTo>
                    <a:pt x="4528" y="21412"/>
                    <a:pt x="4562" y="21471"/>
                    <a:pt x="4520" y="21255"/>
                  </a:cubicBezTo>
                  <a:cubicBezTo>
                    <a:pt x="4510" y="21201"/>
                    <a:pt x="4496" y="21176"/>
                    <a:pt x="4482" y="21171"/>
                  </a:cubicBezTo>
                  <a:close/>
                  <a:moveTo>
                    <a:pt x="4307" y="21176"/>
                  </a:moveTo>
                  <a:cubicBezTo>
                    <a:pt x="4267" y="21185"/>
                    <a:pt x="4218" y="21265"/>
                    <a:pt x="4214" y="21408"/>
                  </a:cubicBezTo>
                  <a:cubicBezTo>
                    <a:pt x="4173" y="21432"/>
                    <a:pt x="4144" y="21536"/>
                    <a:pt x="4106" y="21585"/>
                  </a:cubicBezTo>
                  <a:cubicBezTo>
                    <a:pt x="4106" y="21587"/>
                    <a:pt x="4105" y="21587"/>
                    <a:pt x="4104" y="21588"/>
                  </a:cubicBezTo>
                  <a:lnTo>
                    <a:pt x="4307" y="21588"/>
                  </a:lnTo>
                  <a:cubicBezTo>
                    <a:pt x="4355" y="21501"/>
                    <a:pt x="4438" y="21322"/>
                    <a:pt x="4343" y="21189"/>
                  </a:cubicBezTo>
                  <a:cubicBezTo>
                    <a:pt x="4333" y="21176"/>
                    <a:pt x="4321" y="21173"/>
                    <a:pt x="4307" y="21176"/>
                  </a:cubicBezTo>
                  <a:close/>
                  <a:moveTo>
                    <a:pt x="18540" y="21540"/>
                  </a:moveTo>
                  <a:cubicBezTo>
                    <a:pt x="18531" y="21550"/>
                    <a:pt x="18524" y="21571"/>
                    <a:pt x="18516" y="21588"/>
                  </a:cubicBezTo>
                  <a:lnTo>
                    <a:pt x="18591" y="21588"/>
                  </a:lnTo>
                  <a:cubicBezTo>
                    <a:pt x="18574" y="21542"/>
                    <a:pt x="18557" y="21522"/>
                    <a:pt x="18540" y="21540"/>
                  </a:cubicBezTo>
                  <a:close/>
                </a:path>
              </a:pathLst>
            </a:custGeom>
            <a:solidFill>
              <a:srgbClr val="C5CAC8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3000" spc="59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>
              <a:off x="595" y="427275"/>
              <a:ext cx="13004801" cy="3256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7082" y="0"/>
                    <a:pt x="3466" y="1739"/>
                    <a:pt x="0" y="5026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15594"/>
                    <a:pt x="21600" y="5026"/>
                    <a:pt x="21600" y="5026"/>
                  </a:cubicBezTo>
                  <a:cubicBezTo>
                    <a:pt x="18134" y="1739"/>
                    <a:pt x="14518" y="0"/>
                    <a:pt x="108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5781"/>
                  </a:srgbClr>
                </a:gs>
                <a:gs pos="100000">
                  <a:srgbClr val="FFFFFF">
                    <a:alpha val="36028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20000"/>
                </a:lnSpc>
                <a:defRPr sz="6000" spc="119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7" name="Shape 7"/>
          <p:cNvSpPr/>
          <p:nvPr/>
        </p:nvSpPr>
        <p:spPr>
          <a:xfrm>
            <a:off x="-2579" y="9637893"/>
            <a:ext cx="4445001" cy="152401"/>
          </a:xfrm>
          <a:prstGeom prst="rect">
            <a:avLst/>
          </a:prstGeom>
          <a:solidFill>
            <a:srgbClr val="D923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4286250" y="9637893"/>
            <a:ext cx="4445000" cy="152401"/>
          </a:xfrm>
          <a:prstGeom prst="rect">
            <a:avLst/>
          </a:pr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8562378" y="9637893"/>
            <a:ext cx="4445001" cy="152401"/>
          </a:xfrm>
          <a:prstGeom prst="rect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-62999" y="2346640"/>
            <a:ext cx="13105086" cy="2494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79" extrusionOk="0">
                <a:moveTo>
                  <a:pt x="0" y="8514"/>
                </a:moveTo>
                <a:cubicBezTo>
                  <a:pt x="4614" y="21600"/>
                  <a:pt x="11814" y="18762"/>
                  <a:pt x="21600" y="0"/>
                </a:cubicBezTo>
              </a:path>
            </a:pathLst>
          </a:custGeom>
          <a:ln w="63500">
            <a:solidFill>
              <a:srgbClr val="F2ABBD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-193577" y="2505526"/>
            <a:ext cx="13336677" cy="417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67" extrusionOk="0">
                <a:moveTo>
                  <a:pt x="0" y="12430"/>
                </a:moveTo>
                <a:cubicBezTo>
                  <a:pt x="4720" y="21600"/>
                  <a:pt x="11920" y="17457"/>
                  <a:pt x="21600" y="0"/>
                </a:cubicBezTo>
              </a:path>
            </a:pathLst>
          </a:custGeom>
          <a:ln w="25400">
            <a:solidFill>
              <a:srgbClr val="949ECE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403924" y="2722990"/>
            <a:ext cx="13433630" cy="415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26" extrusionOk="0">
                <a:moveTo>
                  <a:pt x="0" y="6803"/>
                </a:moveTo>
                <a:cubicBezTo>
                  <a:pt x="4660" y="21600"/>
                  <a:pt x="11860" y="19332"/>
                  <a:pt x="21600" y="0"/>
                </a:cubicBezTo>
              </a:path>
            </a:pathLst>
          </a:custGeom>
          <a:ln w="50800">
            <a:solidFill>
              <a:srgbClr val="8BC7E9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-142162" y="2931209"/>
            <a:ext cx="13266907" cy="531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36" extrusionOk="0">
                <a:moveTo>
                  <a:pt x="0" y="17206"/>
                </a:moveTo>
                <a:cubicBezTo>
                  <a:pt x="6681" y="21600"/>
                  <a:pt x="13881" y="15865"/>
                  <a:pt x="21600" y="0"/>
                </a:cubicBezTo>
              </a:path>
            </a:pathLst>
          </a:custGeom>
          <a:ln w="38100">
            <a:solidFill>
              <a:srgbClr val="A2CAC5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16200000" flipH="1">
            <a:off x="3489435" y="2715234"/>
            <a:ext cx="6025929" cy="4323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889" y="0"/>
                </a:lnTo>
                <a:lnTo>
                  <a:pt x="12819" y="0"/>
                </a:lnTo>
                <a:lnTo>
                  <a:pt x="4711" y="0"/>
                </a:lnTo>
                <a:cubicBezTo>
                  <a:pt x="2109" y="0"/>
                  <a:pt x="0" y="2938"/>
                  <a:pt x="0" y="6561"/>
                </a:cubicBezTo>
                <a:lnTo>
                  <a:pt x="0" y="9373"/>
                </a:lnTo>
                <a:lnTo>
                  <a:pt x="0" y="15039"/>
                </a:lnTo>
                <a:lnTo>
                  <a:pt x="0" y="21600"/>
                </a:lnTo>
                <a:cubicBezTo>
                  <a:pt x="0" y="21600"/>
                  <a:pt x="4711" y="21600"/>
                  <a:pt x="4711" y="21600"/>
                </a:cubicBezTo>
                <a:lnTo>
                  <a:pt x="8781" y="21600"/>
                </a:lnTo>
                <a:lnTo>
                  <a:pt x="16889" y="21600"/>
                </a:lnTo>
                <a:cubicBezTo>
                  <a:pt x="19491" y="21600"/>
                  <a:pt x="21600" y="18662"/>
                  <a:pt x="21600" y="15039"/>
                </a:cubicBezTo>
                <a:lnTo>
                  <a:pt x="21600" y="12227"/>
                </a:lnTo>
                <a:lnTo>
                  <a:pt x="21600" y="6561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pic>
        <p:nvPicPr>
          <p:cNvPr id="15" name="image2.png" descr="KSP풀네임조합.png"/>
          <p:cNvPicPr>
            <a:picLocks noChangeAspect="1"/>
          </p:cNvPicPr>
          <p:nvPr/>
        </p:nvPicPr>
        <p:blipFill>
          <a:blip r:embed="rId6" cstate="print">
            <a:extLst/>
          </a:blip>
          <a:srcRect l="54447" b="22477"/>
          <a:stretch>
            <a:fillRect/>
          </a:stretch>
        </p:blipFill>
        <p:spPr>
          <a:xfrm>
            <a:off x="5485010" y="2326679"/>
            <a:ext cx="2034589" cy="20269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oup 20"/>
          <p:cNvGrpSpPr/>
          <p:nvPr/>
        </p:nvGrpSpPr>
        <p:grpSpPr>
          <a:xfrm>
            <a:off x="9774378" y="230839"/>
            <a:ext cx="2196224" cy="299235"/>
            <a:chOff x="-2" y="0"/>
            <a:chExt cx="2196223" cy="299233"/>
          </a:xfrm>
        </p:grpSpPr>
        <p:pic>
          <p:nvPicPr>
            <p:cNvPr id="16" name="image14.png" descr="kdi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926019" y="21686"/>
              <a:ext cx="1270202" cy="2559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" name="Group 19"/>
            <p:cNvGrpSpPr/>
            <p:nvPr/>
          </p:nvGrpSpPr>
          <p:grpSpPr>
            <a:xfrm>
              <a:off x="-3" y="-1"/>
              <a:ext cx="774788" cy="299234"/>
              <a:chOff x="-1" y="0"/>
              <a:chExt cx="774786" cy="299233"/>
            </a:xfrm>
          </p:grpSpPr>
          <p:pic>
            <p:nvPicPr>
              <p:cNvPr id="17" name="image3.png" descr="기획재정부.png"/>
              <p:cNvPicPr>
                <a:picLocks noChangeAspect="1"/>
              </p:cNvPicPr>
              <p:nvPr/>
            </p:nvPicPr>
            <p:blipFill>
              <a:blip r:embed="rId8" cstate="print">
                <a:extLst/>
              </a:blip>
              <a:srcRect r="57842"/>
              <a:stretch>
                <a:fillRect/>
              </a:stretch>
            </p:blipFill>
            <p:spPr>
              <a:xfrm>
                <a:off x="-2" y="32"/>
                <a:ext cx="326636" cy="299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" name="image15.png" descr="기획재정부.png"/>
              <p:cNvPicPr>
                <a:picLocks noChangeAspect="1"/>
              </p:cNvPicPr>
              <p:nvPr/>
            </p:nvPicPr>
            <p:blipFill>
              <a:blip r:embed="rId9" cstate="print">
                <a:extLst/>
              </a:blip>
              <a:srcRect l="38811"/>
              <a:stretch>
                <a:fillRect/>
              </a:stretch>
            </p:blipFill>
            <p:spPr>
              <a:xfrm>
                <a:off x="300703" y="0"/>
                <a:ext cx="474083" cy="29920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23" name="Group 23"/>
          <p:cNvGrpSpPr/>
          <p:nvPr/>
        </p:nvGrpSpPr>
        <p:grpSpPr>
          <a:xfrm>
            <a:off x="12072326" y="230839"/>
            <a:ext cx="692431" cy="297222"/>
            <a:chOff x="7367839" y="53103"/>
            <a:chExt cx="692429" cy="297221"/>
          </a:xfrm>
        </p:grpSpPr>
        <p:pic>
          <p:nvPicPr>
            <p:cNvPr id="21" name="image2-filtered.png" descr="KSP풀네임조합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rcRect l="54447" b="22477"/>
            <a:stretch>
              <a:fillRect/>
            </a:stretch>
          </p:blipFill>
          <p:spPr>
            <a:xfrm>
              <a:off x="7367839" y="53103"/>
              <a:ext cx="298347" cy="2972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" name="image2-filtered.png" descr="KSP풀네임조합.png"/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rcRect t="44694" r="46682"/>
            <a:stretch>
              <a:fillRect/>
            </a:stretch>
          </p:blipFill>
          <p:spPr>
            <a:xfrm>
              <a:off x="7711064" y="137206"/>
              <a:ext cx="349205" cy="212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6326428" y="925195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tiff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xfrm>
            <a:off x="6398094" y="9251950"/>
            <a:ext cx="195912" cy="3683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pic>
        <p:nvPicPr>
          <p:cNvPr id="197" name="image1-filtered.jpeg"/>
          <p:cNvPicPr>
            <a:picLocks noChangeAspect="1"/>
          </p:cNvPicPr>
          <p:nvPr/>
        </p:nvPicPr>
        <p:blipFill>
          <a:blip r:embed="rId2" cstate="print">
            <a:alphaModFix amt="69424"/>
            <a:extLst/>
          </a:blip>
          <a:srcRect l="21272" r="21272"/>
          <a:stretch>
            <a:fillRect/>
          </a:stretch>
        </p:blipFill>
        <p:spPr>
          <a:xfrm>
            <a:off x="-844919" y="-20769"/>
            <a:ext cx="14694638" cy="979513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-62999" y="2346640"/>
            <a:ext cx="13105086" cy="2494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579" extrusionOk="0">
                <a:moveTo>
                  <a:pt x="0" y="8514"/>
                </a:moveTo>
                <a:cubicBezTo>
                  <a:pt x="4614" y="21600"/>
                  <a:pt x="11814" y="18762"/>
                  <a:pt x="21600" y="0"/>
                </a:cubicBezTo>
              </a:path>
            </a:pathLst>
          </a:custGeom>
          <a:ln w="63500">
            <a:solidFill>
              <a:srgbClr val="F2ABBD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-193577" y="2505526"/>
            <a:ext cx="13336677" cy="417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167" extrusionOk="0">
                <a:moveTo>
                  <a:pt x="0" y="12430"/>
                </a:moveTo>
                <a:cubicBezTo>
                  <a:pt x="4720" y="21600"/>
                  <a:pt x="11920" y="17457"/>
                  <a:pt x="21600" y="0"/>
                </a:cubicBezTo>
              </a:path>
            </a:pathLst>
          </a:custGeom>
          <a:ln w="25400">
            <a:solidFill>
              <a:srgbClr val="949ECE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-403924" y="2722990"/>
            <a:ext cx="13433630" cy="4153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426" extrusionOk="0">
                <a:moveTo>
                  <a:pt x="0" y="6803"/>
                </a:moveTo>
                <a:cubicBezTo>
                  <a:pt x="4660" y="21600"/>
                  <a:pt x="11860" y="19332"/>
                  <a:pt x="21600" y="0"/>
                </a:cubicBezTo>
              </a:path>
            </a:pathLst>
          </a:custGeom>
          <a:ln w="50800">
            <a:solidFill>
              <a:srgbClr val="8BC7E9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-142162" y="2931209"/>
            <a:ext cx="13266907" cy="5314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636" extrusionOk="0">
                <a:moveTo>
                  <a:pt x="0" y="17206"/>
                </a:moveTo>
                <a:cubicBezTo>
                  <a:pt x="6681" y="21600"/>
                  <a:pt x="13881" y="15865"/>
                  <a:pt x="21600" y="0"/>
                </a:cubicBezTo>
              </a:path>
            </a:pathLst>
          </a:custGeom>
          <a:ln w="38100">
            <a:solidFill>
              <a:srgbClr val="A2CAC5">
                <a:alpha val="36983"/>
              </a:srgbClr>
            </a:solidFill>
          </a:ln>
        </p:spPr>
        <p:txBody>
          <a:bodyPr lIns="50800" tIns="50800" rIns="50800" bIns="50800"/>
          <a:lstStyle/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16200000" flipH="1">
            <a:off x="3489435" y="2715234"/>
            <a:ext cx="6025929" cy="43231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889" y="0"/>
                </a:lnTo>
                <a:lnTo>
                  <a:pt x="12819" y="0"/>
                </a:lnTo>
                <a:lnTo>
                  <a:pt x="4711" y="0"/>
                </a:lnTo>
                <a:cubicBezTo>
                  <a:pt x="2109" y="0"/>
                  <a:pt x="0" y="2938"/>
                  <a:pt x="0" y="6561"/>
                </a:cubicBezTo>
                <a:lnTo>
                  <a:pt x="0" y="9373"/>
                </a:lnTo>
                <a:lnTo>
                  <a:pt x="0" y="15039"/>
                </a:lnTo>
                <a:lnTo>
                  <a:pt x="0" y="21600"/>
                </a:lnTo>
                <a:cubicBezTo>
                  <a:pt x="0" y="21600"/>
                  <a:pt x="4711" y="21600"/>
                  <a:pt x="4711" y="21600"/>
                </a:cubicBezTo>
                <a:lnTo>
                  <a:pt x="8781" y="21600"/>
                </a:lnTo>
                <a:lnTo>
                  <a:pt x="16889" y="21600"/>
                </a:lnTo>
                <a:cubicBezTo>
                  <a:pt x="19491" y="21600"/>
                  <a:pt x="21600" y="18662"/>
                  <a:pt x="21600" y="15039"/>
                </a:cubicBezTo>
                <a:lnTo>
                  <a:pt x="21600" y="12227"/>
                </a:lnTo>
                <a:lnTo>
                  <a:pt x="21600" y="6561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pic>
        <p:nvPicPr>
          <p:cNvPr id="203" name="image2.png" descr="KSP풀네임조합.png"/>
          <p:cNvPicPr>
            <a:picLocks noChangeAspect="1"/>
          </p:cNvPicPr>
          <p:nvPr/>
        </p:nvPicPr>
        <p:blipFill>
          <a:blip r:embed="rId3" cstate="print">
            <a:extLst/>
          </a:blip>
          <a:srcRect l="54447" b="22477"/>
          <a:stretch>
            <a:fillRect/>
          </a:stretch>
        </p:blipFill>
        <p:spPr>
          <a:xfrm>
            <a:off x="5459610" y="2275879"/>
            <a:ext cx="2034589" cy="202691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>
            <a:spLocks noGrp="1"/>
          </p:cNvSpPr>
          <p:nvPr>
            <p:ph type="subTitle" sz="quarter" idx="1"/>
          </p:nvPr>
        </p:nvSpPr>
        <p:spPr>
          <a:xfrm>
            <a:off x="4604774" y="6598598"/>
            <a:ext cx="5936136" cy="1397798"/>
          </a:xfrm>
          <a:prstGeom prst="rect">
            <a:avLst/>
          </a:prstGeom>
        </p:spPr>
        <p:txBody>
          <a:bodyPr lIns="65022" tIns="65022" rIns="65022" bIns="65022"/>
          <a:lstStyle/>
          <a:p>
            <a:pPr algn="l" defTabSz="914400">
              <a:spcBef>
                <a:spcPts val="300"/>
              </a:spcBef>
              <a:defRPr sz="24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 smtClean="0"/>
              <a:t>Daehong</a:t>
            </a:r>
            <a:r>
              <a:rPr dirty="0" smtClean="0"/>
              <a:t> Kim</a:t>
            </a:r>
            <a:endParaRPr sz="1800" dirty="0"/>
          </a:p>
          <a:p>
            <a:pPr algn="l" defTabSz="914400">
              <a:spcBef>
                <a:spcPts val="300"/>
              </a:spcBef>
              <a:defRPr sz="16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Center </a:t>
            </a:r>
            <a:r>
              <a:rPr dirty="0"/>
              <a:t>for International Development </a:t>
            </a:r>
            <a:endParaRPr sz="1800" dirty="0"/>
          </a:p>
          <a:p>
            <a:pPr algn="l" defTabSz="914400">
              <a:spcBef>
                <a:spcPts val="300"/>
              </a:spcBef>
              <a:defRPr sz="2000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Korea Development Institute</a:t>
            </a:r>
          </a:p>
        </p:txBody>
      </p:sp>
      <p:sp>
        <p:nvSpPr>
          <p:cNvPr id="205" name="Shape 205"/>
          <p:cNvSpPr>
            <a:spLocks noGrp="1"/>
          </p:cNvSpPr>
          <p:nvPr>
            <p:ph type="ctrTitle"/>
          </p:nvPr>
        </p:nvSpPr>
        <p:spPr>
          <a:xfrm>
            <a:off x="4163344" y="4482194"/>
            <a:ext cx="4627312" cy="2237012"/>
          </a:xfrm>
          <a:prstGeom prst="rect">
            <a:avLst/>
          </a:prstGeom>
        </p:spPr>
        <p:txBody>
          <a:bodyPr lIns="65022" tIns="65022" rIns="65022" bIns="65022" anchor="t"/>
          <a:lstStyle/>
          <a:p>
            <a:pPr defTabSz="813816">
              <a:lnSpc>
                <a:spcPct val="80000"/>
              </a:lnSpc>
              <a:defRPr sz="43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KNOWLEDGE </a:t>
            </a:r>
          </a:p>
          <a:p>
            <a:pPr defTabSz="813816">
              <a:lnSpc>
                <a:spcPct val="80000"/>
              </a:lnSpc>
              <a:defRPr sz="43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200" dirty="0"/>
              <a:t>SHARING</a:t>
            </a:r>
            <a:r>
              <a:rPr dirty="0"/>
              <a:t> </a:t>
            </a:r>
          </a:p>
          <a:p>
            <a:pPr defTabSz="813816">
              <a:lnSpc>
                <a:spcPct val="80000"/>
              </a:lnSpc>
              <a:defRPr sz="54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PROGRAM</a:t>
            </a:r>
          </a:p>
        </p:txBody>
      </p:sp>
      <p:pic>
        <p:nvPicPr>
          <p:cNvPr id="206" name="image4.png" descr="kdi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380770" y="7981695"/>
            <a:ext cx="1310719" cy="264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oup 209"/>
          <p:cNvGrpSpPr/>
          <p:nvPr/>
        </p:nvGrpSpPr>
        <p:grpSpPr>
          <a:xfrm>
            <a:off x="4384401" y="7965550"/>
            <a:ext cx="899099" cy="347233"/>
            <a:chOff x="0" y="0"/>
            <a:chExt cx="899098" cy="347232"/>
          </a:xfrm>
        </p:grpSpPr>
        <p:pic>
          <p:nvPicPr>
            <p:cNvPr id="207" name="image3.png" descr="기획재정부.png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rcRect r="57842"/>
            <a:stretch>
              <a:fillRect/>
            </a:stretch>
          </p:blipFill>
          <p:spPr>
            <a:xfrm>
              <a:off x="0" y="37"/>
              <a:ext cx="379043" cy="347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5.png" descr="기획재정부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38811"/>
            <a:stretch>
              <a:fillRect/>
            </a:stretch>
          </p:blipFill>
          <p:spPr>
            <a:xfrm>
              <a:off x="348954" y="0"/>
              <a:ext cx="550145" cy="3471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xfrm>
            <a:off x="6380572" y="9376995"/>
            <a:ext cx="243656" cy="2564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2">
                    <a:lumMod val="50000"/>
                  </a:schemeClr>
                </a:solidFill>
              </a:rPr>
              <a:pPr/>
              <a:t>10</a:t>
            </a:fld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8" name="Shape 688"/>
          <p:cNvSpPr/>
          <p:nvPr/>
        </p:nvSpPr>
        <p:spPr>
          <a:xfrm>
            <a:off x="1495613" y="492156"/>
            <a:ext cx="11061755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7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KSP Policy Consultation Areas</a:t>
            </a:r>
          </a:p>
        </p:txBody>
      </p:sp>
      <p:sp>
        <p:nvSpPr>
          <p:cNvPr id="689" name="Shape 689"/>
          <p:cNvSpPr/>
          <p:nvPr/>
        </p:nvSpPr>
        <p:spPr>
          <a:xfrm rot="10800000" flipH="1">
            <a:off x="4642685" y="5673092"/>
            <a:ext cx="3678767" cy="1839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585" extrusionOk="0">
                <a:moveTo>
                  <a:pt x="21460" y="21585"/>
                </a:moveTo>
                <a:cubicBezTo>
                  <a:pt x="21545" y="9653"/>
                  <a:pt x="16688" y="-15"/>
                  <a:pt x="10730" y="0"/>
                </a:cubicBezTo>
                <a:cubicBezTo>
                  <a:pt x="4784" y="16"/>
                  <a:pt x="-55" y="9666"/>
                  <a:pt x="0" y="21585"/>
                </a:cubicBezTo>
              </a:path>
            </a:pathLst>
          </a:custGeom>
          <a:ln w="635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0" name="Shape 690"/>
          <p:cNvSpPr/>
          <p:nvPr/>
        </p:nvSpPr>
        <p:spPr>
          <a:xfrm>
            <a:off x="4642685" y="3836990"/>
            <a:ext cx="3678766" cy="183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2" h="21585" extrusionOk="0">
                <a:moveTo>
                  <a:pt x="21460" y="21585"/>
                </a:moveTo>
                <a:cubicBezTo>
                  <a:pt x="21545" y="9653"/>
                  <a:pt x="16688" y="-15"/>
                  <a:pt x="10730" y="0"/>
                </a:cubicBezTo>
                <a:cubicBezTo>
                  <a:pt x="4784" y="16"/>
                  <a:pt x="-55" y="9666"/>
                  <a:pt x="0" y="21585"/>
                </a:cubicBezTo>
              </a:path>
            </a:pathLst>
          </a:custGeom>
          <a:ln w="63500">
            <a:solidFill>
              <a:srgbClr val="E5E5E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1" name="Shape 691"/>
          <p:cNvSpPr/>
          <p:nvPr/>
        </p:nvSpPr>
        <p:spPr>
          <a:xfrm>
            <a:off x="4838056" y="4649069"/>
            <a:ext cx="140139" cy="140136"/>
          </a:xfrm>
          <a:prstGeom prst="ellipse">
            <a:avLst/>
          </a:pr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2" name="Shape 692"/>
          <p:cNvSpPr/>
          <p:nvPr/>
        </p:nvSpPr>
        <p:spPr>
          <a:xfrm>
            <a:off x="5462348" y="4032479"/>
            <a:ext cx="140136" cy="140136"/>
          </a:xfrm>
          <a:prstGeom prst="ellipse">
            <a:avLst/>
          </a:prstGeom>
          <a:solidFill>
            <a:srgbClr val="33A99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3" name="Shape 693"/>
          <p:cNvSpPr/>
          <p:nvPr/>
        </p:nvSpPr>
        <p:spPr>
          <a:xfrm>
            <a:off x="6410536" y="3768101"/>
            <a:ext cx="140137" cy="140137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4" name="Shape 694"/>
          <p:cNvSpPr/>
          <p:nvPr/>
        </p:nvSpPr>
        <p:spPr>
          <a:xfrm>
            <a:off x="7365900" y="4029594"/>
            <a:ext cx="140137" cy="140136"/>
          </a:xfrm>
          <a:prstGeom prst="ellipse">
            <a:avLst/>
          </a:prstGeom>
          <a:solidFill>
            <a:srgbClr val="6F3EA4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5" name="Shape 695"/>
          <p:cNvSpPr/>
          <p:nvPr/>
        </p:nvSpPr>
        <p:spPr>
          <a:xfrm>
            <a:off x="7985063" y="4649069"/>
            <a:ext cx="140137" cy="140136"/>
          </a:xfrm>
          <a:prstGeom prst="ellipse">
            <a:avLst/>
          </a:pr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96" name="image34.png" descr="KSP풀네임조합.png"/>
          <p:cNvPicPr>
            <a:picLocks noChangeAspect="1"/>
          </p:cNvPicPr>
          <p:nvPr/>
        </p:nvPicPr>
        <p:blipFill>
          <a:blip r:embed="rId2" cstate="print">
            <a:extLst/>
          </a:blip>
          <a:srcRect l="54684" b="21829"/>
          <a:stretch>
            <a:fillRect/>
          </a:stretch>
        </p:blipFill>
        <p:spPr>
          <a:xfrm>
            <a:off x="4742675" y="4057644"/>
            <a:ext cx="3335694" cy="3368208"/>
          </a:xfrm>
          <a:prstGeom prst="rect">
            <a:avLst/>
          </a:prstGeom>
          <a:ln w="12700">
            <a:miter lim="400000"/>
          </a:ln>
        </p:spPr>
      </p:pic>
      <p:sp>
        <p:nvSpPr>
          <p:cNvPr id="697" name="Shape 697"/>
          <p:cNvSpPr/>
          <p:nvPr/>
        </p:nvSpPr>
        <p:spPr>
          <a:xfrm>
            <a:off x="5864408" y="7349925"/>
            <a:ext cx="140138" cy="140136"/>
          </a:xfrm>
          <a:prstGeom prst="ellipse">
            <a:avLst/>
          </a:pr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8" name="Shape 698"/>
          <p:cNvSpPr/>
          <p:nvPr/>
        </p:nvSpPr>
        <p:spPr>
          <a:xfrm>
            <a:off x="4953383" y="6755124"/>
            <a:ext cx="140136" cy="140136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9" name="Shape 699"/>
          <p:cNvSpPr/>
          <p:nvPr/>
        </p:nvSpPr>
        <p:spPr>
          <a:xfrm>
            <a:off x="7846873" y="6753157"/>
            <a:ext cx="140136" cy="140138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0" name="Shape 700"/>
          <p:cNvSpPr/>
          <p:nvPr/>
        </p:nvSpPr>
        <p:spPr>
          <a:xfrm>
            <a:off x="7016047" y="7348875"/>
            <a:ext cx="140137" cy="140136"/>
          </a:xfrm>
          <a:prstGeom prst="ellipse">
            <a:avLst/>
          </a:prstGeom>
          <a:solidFill>
            <a:srgbClr val="33A99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1" name="Shape 701"/>
          <p:cNvSpPr/>
          <p:nvPr/>
        </p:nvSpPr>
        <p:spPr>
          <a:xfrm>
            <a:off x="4577363" y="5671705"/>
            <a:ext cx="140138" cy="140136"/>
          </a:xfrm>
          <a:prstGeom prst="ellipse">
            <a:avLst/>
          </a:pr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2" name="Shape 702"/>
          <p:cNvSpPr/>
          <p:nvPr/>
        </p:nvSpPr>
        <p:spPr>
          <a:xfrm>
            <a:off x="8250856" y="5671705"/>
            <a:ext cx="140138" cy="140136"/>
          </a:xfrm>
          <a:prstGeom prst="ellipse">
            <a:avLst/>
          </a:prstGeom>
          <a:solidFill>
            <a:srgbClr val="6F3EA4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3" name="Shape 703"/>
          <p:cNvSpPr/>
          <p:nvPr/>
        </p:nvSpPr>
        <p:spPr>
          <a:xfrm>
            <a:off x="6164109" y="2976057"/>
            <a:ext cx="635027" cy="635027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6339482" y="3096737"/>
            <a:ext cx="272190" cy="35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b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4815833" y="2290953"/>
            <a:ext cx="333574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Knowledge-based</a:t>
            </a:r>
            <a:endParaRPr sz="1800" dirty="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Economy</a:t>
            </a:r>
          </a:p>
        </p:txBody>
      </p:sp>
      <p:sp>
        <p:nvSpPr>
          <p:cNvPr id="706" name="Shape 706"/>
          <p:cNvSpPr/>
          <p:nvPr/>
        </p:nvSpPr>
        <p:spPr>
          <a:xfrm>
            <a:off x="8193844" y="4155417"/>
            <a:ext cx="635053" cy="635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12263" y="19150"/>
                </a:moveTo>
                <a:cubicBezTo>
                  <a:pt x="7067" y="20542"/>
                  <a:pt x="1726" y="17459"/>
                  <a:pt x="334" y="12263"/>
                </a:cubicBezTo>
                <a:cubicBezTo>
                  <a:pt x="-1058" y="7067"/>
                  <a:pt x="2025" y="1726"/>
                  <a:pt x="7221" y="334"/>
                </a:cubicBezTo>
                <a:cubicBezTo>
                  <a:pt x="12417" y="-1058"/>
                  <a:pt x="17758" y="2025"/>
                  <a:pt x="19150" y="7221"/>
                </a:cubicBezTo>
                <a:cubicBezTo>
                  <a:pt x="20542" y="12417"/>
                  <a:pt x="17459" y="17758"/>
                  <a:pt x="12263" y="19150"/>
                </a:cubicBez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7" name="Shape 707"/>
          <p:cNvSpPr/>
          <p:nvPr/>
        </p:nvSpPr>
        <p:spPr>
          <a:xfrm>
            <a:off x="8356950" y="4320857"/>
            <a:ext cx="308838" cy="3194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5" y="0"/>
                </a:moveTo>
                <a:cubicBezTo>
                  <a:pt x="2654" y="0"/>
                  <a:pt x="1839" y="771"/>
                  <a:pt x="1839" y="1729"/>
                </a:cubicBezTo>
                <a:cubicBezTo>
                  <a:pt x="1839" y="2688"/>
                  <a:pt x="2654" y="3459"/>
                  <a:pt x="3645" y="3459"/>
                </a:cubicBezTo>
                <a:cubicBezTo>
                  <a:pt x="4636" y="3459"/>
                  <a:pt x="5434" y="2688"/>
                  <a:pt x="5434" y="1729"/>
                </a:cubicBezTo>
                <a:cubicBezTo>
                  <a:pt x="5434" y="771"/>
                  <a:pt x="4636" y="0"/>
                  <a:pt x="3645" y="0"/>
                </a:cubicBezTo>
                <a:close/>
                <a:moveTo>
                  <a:pt x="17955" y="0"/>
                </a:moveTo>
                <a:cubicBezTo>
                  <a:pt x="16964" y="0"/>
                  <a:pt x="16166" y="771"/>
                  <a:pt x="16166" y="1729"/>
                </a:cubicBezTo>
                <a:cubicBezTo>
                  <a:pt x="16166" y="2688"/>
                  <a:pt x="16964" y="3459"/>
                  <a:pt x="17955" y="3459"/>
                </a:cubicBezTo>
                <a:cubicBezTo>
                  <a:pt x="18946" y="3459"/>
                  <a:pt x="19761" y="2688"/>
                  <a:pt x="19761" y="1729"/>
                </a:cubicBezTo>
                <a:cubicBezTo>
                  <a:pt x="19761" y="771"/>
                  <a:pt x="18946" y="0"/>
                  <a:pt x="17955" y="0"/>
                </a:cubicBezTo>
                <a:close/>
                <a:moveTo>
                  <a:pt x="10614" y="3703"/>
                </a:moveTo>
                <a:cubicBezTo>
                  <a:pt x="9623" y="3703"/>
                  <a:pt x="8809" y="4474"/>
                  <a:pt x="8809" y="5433"/>
                </a:cubicBezTo>
                <a:cubicBezTo>
                  <a:pt x="8809" y="6391"/>
                  <a:pt x="9623" y="7178"/>
                  <a:pt x="10614" y="7178"/>
                </a:cubicBezTo>
                <a:cubicBezTo>
                  <a:pt x="11605" y="7178"/>
                  <a:pt x="12403" y="6391"/>
                  <a:pt x="12403" y="5433"/>
                </a:cubicBezTo>
                <a:cubicBezTo>
                  <a:pt x="12403" y="4474"/>
                  <a:pt x="11605" y="3703"/>
                  <a:pt x="10614" y="3703"/>
                </a:cubicBezTo>
                <a:close/>
                <a:moveTo>
                  <a:pt x="1131" y="4356"/>
                </a:moveTo>
                <a:cubicBezTo>
                  <a:pt x="510" y="4356"/>
                  <a:pt x="0" y="4833"/>
                  <a:pt x="0" y="5433"/>
                </a:cubicBezTo>
                <a:lnTo>
                  <a:pt x="0" y="9772"/>
                </a:lnTo>
                <a:cubicBezTo>
                  <a:pt x="0" y="10372"/>
                  <a:pt x="510" y="10849"/>
                  <a:pt x="1131" y="10849"/>
                </a:cubicBezTo>
                <a:cubicBezTo>
                  <a:pt x="1225" y="10849"/>
                  <a:pt x="1313" y="10837"/>
                  <a:pt x="1401" y="10816"/>
                </a:cubicBezTo>
                <a:lnTo>
                  <a:pt x="1401" y="16804"/>
                </a:lnTo>
                <a:cubicBezTo>
                  <a:pt x="1401" y="17404"/>
                  <a:pt x="1894" y="17880"/>
                  <a:pt x="2514" y="17880"/>
                </a:cubicBezTo>
                <a:cubicBezTo>
                  <a:pt x="3135" y="17880"/>
                  <a:pt x="3645" y="17403"/>
                  <a:pt x="3645" y="16804"/>
                </a:cubicBezTo>
                <a:cubicBezTo>
                  <a:pt x="3645" y="17403"/>
                  <a:pt x="4138" y="17880"/>
                  <a:pt x="4759" y="17880"/>
                </a:cubicBezTo>
                <a:cubicBezTo>
                  <a:pt x="5379" y="17880"/>
                  <a:pt x="5889" y="17403"/>
                  <a:pt x="5889" y="16804"/>
                </a:cubicBezTo>
                <a:cubicBezTo>
                  <a:pt x="5889" y="16804"/>
                  <a:pt x="5889" y="9103"/>
                  <a:pt x="5889" y="9103"/>
                </a:cubicBezTo>
                <a:cubicBezTo>
                  <a:pt x="5889" y="8235"/>
                  <a:pt x="6472" y="7480"/>
                  <a:pt x="7290" y="7162"/>
                </a:cubicBezTo>
                <a:lnTo>
                  <a:pt x="7290" y="5433"/>
                </a:lnTo>
                <a:cubicBezTo>
                  <a:pt x="7290" y="4833"/>
                  <a:pt x="6780" y="4356"/>
                  <a:pt x="6159" y="4356"/>
                </a:cubicBezTo>
                <a:cubicBezTo>
                  <a:pt x="6074" y="4356"/>
                  <a:pt x="5982" y="4356"/>
                  <a:pt x="5889" y="4356"/>
                </a:cubicBezTo>
                <a:lnTo>
                  <a:pt x="1164" y="4356"/>
                </a:lnTo>
                <a:cubicBezTo>
                  <a:pt x="1150" y="4356"/>
                  <a:pt x="1145" y="4356"/>
                  <a:pt x="1131" y="4356"/>
                </a:cubicBezTo>
                <a:close/>
                <a:moveTo>
                  <a:pt x="15441" y="4356"/>
                </a:moveTo>
                <a:cubicBezTo>
                  <a:pt x="14820" y="4356"/>
                  <a:pt x="14327" y="4833"/>
                  <a:pt x="14327" y="5433"/>
                </a:cubicBezTo>
                <a:lnTo>
                  <a:pt x="14327" y="7162"/>
                </a:lnTo>
                <a:cubicBezTo>
                  <a:pt x="15145" y="7480"/>
                  <a:pt x="15711" y="8235"/>
                  <a:pt x="15711" y="9103"/>
                </a:cubicBezTo>
                <a:lnTo>
                  <a:pt x="15711" y="16804"/>
                </a:lnTo>
                <a:cubicBezTo>
                  <a:pt x="15711" y="17404"/>
                  <a:pt x="16221" y="17880"/>
                  <a:pt x="16841" y="17880"/>
                </a:cubicBezTo>
                <a:cubicBezTo>
                  <a:pt x="17461" y="17880"/>
                  <a:pt x="17955" y="17403"/>
                  <a:pt x="17955" y="16804"/>
                </a:cubicBezTo>
                <a:cubicBezTo>
                  <a:pt x="17955" y="17403"/>
                  <a:pt x="18465" y="17880"/>
                  <a:pt x="19086" y="17880"/>
                </a:cubicBezTo>
                <a:cubicBezTo>
                  <a:pt x="19706" y="17880"/>
                  <a:pt x="20216" y="17403"/>
                  <a:pt x="20216" y="16804"/>
                </a:cubicBezTo>
                <a:lnTo>
                  <a:pt x="20216" y="10816"/>
                </a:lnTo>
                <a:cubicBezTo>
                  <a:pt x="20303" y="10837"/>
                  <a:pt x="20392" y="10849"/>
                  <a:pt x="20486" y="10849"/>
                </a:cubicBezTo>
                <a:cubicBezTo>
                  <a:pt x="21106" y="10849"/>
                  <a:pt x="21600" y="10372"/>
                  <a:pt x="21600" y="9772"/>
                </a:cubicBezTo>
                <a:lnTo>
                  <a:pt x="21600" y="7570"/>
                </a:lnTo>
                <a:cubicBezTo>
                  <a:pt x="21600" y="7570"/>
                  <a:pt x="21600" y="5433"/>
                  <a:pt x="21600" y="5433"/>
                </a:cubicBezTo>
                <a:cubicBezTo>
                  <a:pt x="21600" y="4833"/>
                  <a:pt x="21106" y="4356"/>
                  <a:pt x="20486" y="4356"/>
                </a:cubicBezTo>
                <a:cubicBezTo>
                  <a:pt x="20400" y="4356"/>
                  <a:pt x="20309" y="4356"/>
                  <a:pt x="20216" y="4356"/>
                </a:cubicBezTo>
                <a:lnTo>
                  <a:pt x="15491" y="4356"/>
                </a:lnTo>
                <a:cubicBezTo>
                  <a:pt x="15477" y="4356"/>
                  <a:pt x="15455" y="4356"/>
                  <a:pt x="15441" y="4356"/>
                </a:cubicBezTo>
                <a:close/>
                <a:moveTo>
                  <a:pt x="8100" y="8059"/>
                </a:moveTo>
                <a:cubicBezTo>
                  <a:pt x="7480" y="8059"/>
                  <a:pt x="6969" y="8536"/>
                  <a:pt x="6969" y="9136"/>
                </a:cubicBezTo>
                <a:lnTo>
                  <a:pt x="6969" y="13476"/>
                </a:lnTo>
                <a:cubicBezTo>
                  <a:pt x="6969" y="14075"/>
                  <a:pt x="7480" y="14552"/>
                  <a:pt x="8100" y="14552"/>
                </a:cubicBezTo>
                <a:cubicBezTo>
                  <a:pt x="8194" y="14552"/>
                  <a:pt x="8283" y="14541"/>
                  <a:pt x="8370" y="14520"/>
                </a:cubicBezTo>
                <a:lnTo>
                  <a:pt x="8370" y="20507"/>
                </a:lnTo>
                <a:cubicBezTo>
                  <a:pt x="8370" y="21107"/>
                  <a:pt x="8863" y="21600"/>
                  <a:pt x="9484" y="21600"/>
                </a:cubicBezTo>
                <a:cubicBezTo>
                  <a:pt x="10104" y="21600"/>
                  <a:pt x="10614" y="21107"/>
                  <a:pt x="10614" y="20507"/>
                </a:cubicBezTo>
                <a:cubicBezTo>
                  <a:pt x="10615" y="21107"/>
                  <a:pt x="11108" y="21600"/>
                  <a:pt x="11728" y="21600"/>
                </a:cubicBezTo>
                <a:cubicBezTo>
                  <a:pt x="12348" y="21600"/>
                  <a:pt x="12859" y="21107"/>
                  <a:pt x="12859" y="20507"/>
                </a:cubicBezTo>
                <a:lnTo>
                  <a:pt x="12859" y="14520"/>
                </a:lnTo>
                <a:cubicBezTo>
                  <a:pt x="12946" y="14541"/>
                  <a:pt x="13035" y="14552"/>
                  <a:pt x="13129" y="14552"/>
                </a:cubicBezTo>
                <a:cubicBezTo>
                  <a:pt x="13749" y="14552"/>
                  <a:pt x="14242" y="14075"/>
                  <a:pt x="14242" y="13476"/>
                </a:cubicBezTo>
                <a:lnTo>
                  <a:pt x="14242" y="11273"/>
                </a:lnTo>
                <a:cubicBezTo>
                  <a:pt x="14242" y="11273"/>
                  <a:pt x="14242" y="9136"/>
                  <a:pt x="14242" y="9136"/>
                </a:cubicBezTo>
                <a:cubicBezTo>
                  <a:pt x="14242" y="8536"/>
                  <a:pt x="13749" y="8059"/>
                  <a:pt x="13129" y="8059"/>
                </a:cubicBezTo>
                <a:cubicBezTo>
                  <a:pt x="13043" y="8059"/>
                  <a:pt x="12952" y="8059"/>
                  <a:pt x="12859" y="8059"/>
                </a:cubicBezTo>
                <a:lnTo>
                  <a:pt x="8134" y="8059"/>
                </a:lnTo>
                <a:cubicBezTo>
                  <a:pt x="8119" y="8059"/>
                  <a:pt x="8115" y="8059"/>
                  <a:pt x="8100" y="80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b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08" name="Shape 708"/>
          <p:cNvSpPr/>
          <p:nvPr/>
        </p:nvSpPr>
        <p:spPr>
          <a:xfrm>
            <a:off x="8944330" y="4149778"/>
            <a:ext cx="333574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Human resources</a:t>
            </a:r>
            <a:endParaRPr sz="1800" dirty="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709" name="Shape 709"/>
          <p:cNvSpPr/>
          <p:nvPr/>
        </p:nvSpPr>
        <p:spPr>
          <a:xfrm>
            <a:off x="4139830" y="4149863"/>
            <a:ext cx="635052" cy="635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334" y="7221"/>
                </a:moveTo>
                <a:cubicBezTo>
                  <a:pt x="1726" y="2025"/>
                  <a:pt x="7067" y="-1058"/>
                  <a:pt x="12263" y="334"/>
                </a:cubicBezTo>
                <a:cubicBezTo>
                  <a:pt x="17459" y="1726"/>
                  <a:pt x="20542" y="7067"/>
                  <a:pt x="19150" y="12263"/>
                </a:cubicBezTo>
                <a:cubicBezTo>
                  <a:pt x="17758" y="17459"/>
                  <a:pt x="12417" y="20542"/>
                  <a:pt x="7221" y="19150"/>
                </a:cubicBezTo>
                <a:cubicBezTo>
                  <a:pt x="2025" y="17758"/>
                  <a:pt x="-1058" y="12417"/>
                  <a:pt x="334" y="7221"/>
                </a:cubicBez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0" name="Shape 710"/>
          <p:cNvSpPr/>
          <p:nvPr/>
        </p:nvSpPr>
        <p:spPr>
          <a:xfrm>
            <a:off x="4327577" y="4304810"/>
            <a:ext cx="259558" cy="319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31" y="0"/>
                </a:moveTo>
                <a:cubicBezTo>
                  <a:pt x="372" y="0"/>
                  <a:pt x="0" y="302"/>
                  <a:pt x="0" y="675"/>
                </a:cubicBezTo>
                <a:cubicBezTo>
                  <a:pt x="0" y="1048"/>
                  <a:pt x="372" y="1350"/>
                  <a:pt x="831" y="1350"/>
                </a:cubicBezTo>
                <a:lnTo>
                  <a:pt x="20769" y="1350"/>
                </a:lnTo>
                <a:cubicBezTo>
                  <a:pt x="21228" y="1350"/>
                  <a:pt x="21600" y="1048"/>
                  <a:pt x="21600" y="675"/>
                </a:cubicBezTo>
                <a:cubicBezTo>
                  <a:pt x="21600" y="302"/>
                  <a:pt x="21228" y="0"/>
                  <a:pt x="20769" y="0"/>
                </a:cubicBezTo>
                <a:lnTo>
                  <a:pt x="831" y="0"/>
                </a:lnTo>
                <a:close/>
                <a:moveTo>
                  <a:pt x="831" y="2025"/>
                </a:moveTo>
                <a:lnTo>
                  <a:pt x="831" y="15525"/>
                </a:lnTo>
                <a:cubicBezTo>
                  <a:pt x="831" y="15525"/>
                  <a:pt x="20769" y="15525"/>
                  <a:pt x="20769" y="15525"/>
                </a:cubicBezTo>
                <a:lnTo>
                  <a:pt x="20769" y="2025"/>
                </a:lnTo>
                <a:lnTo>
                  <a:pt x="831" y="2025"/>
                </a:lnTo>
                <a:close/>
                <a:moveTo>
                  <a:pt x="15785" y="4050"/>
                </a:moveTo>
                <a:lnTo>
                  <a:pt x="18277" y="4050"/>
                </a:lnTo>
                <a:cubicBezTo>
                  <a:pt x="18277" y="4050"/>
                  <a:pt x="18277" y="13500"/>
                  <a:pt x="18277" y="13500"/>
                </a:cubicBezTo>
                <a:lnTo>
                  <a:pt x="15785" y="13500"/>
                </a:lnTo>
                <a:lnTo>
                  <a:pt x="15785" y="4050"/>
                </a:lnTo>
                <a:close/>
                <a:moveTo>
                  <a:pt x="7477" y="6750"/>
                </a:moveTo>
                <a:lnTo>
                  <a:pt x="9969" y="6750"/>
                </a:lnTo>
                <a:cubicBezTo>
                  <a:pt x="9969" y="6750"/>
                  <a:pt x="9969" y="13500"/>
                  <a:pt x="9969" y="13500"/>
                </a:cubicBezTo>
                <a:lnTo>
                  <a:pt x="7477" y="13500"/>
                </a:lnTo>
                <a:lnTo>
                  <a:pt x="7477" y="6750"/>
                </a:lnTo>
                <a:close/>
                <a:moveTo>
                  <a:pt x="11631" y="8775"/>
                </a:moveTo>
                <a:lnTo>
                  <a:pt x="14123" y="8775"/>
                </a:lnTo>
                <a:cubicBezTo>
                  <a:pt x="14123" y="8775"/>
                  <a:pt x="14123" y="13500"/>
                  <a:pt x="14123" y="13500"/>
                </a:cubicBezTo>
                <a:lnTo>
                  <a:pt x="11631" y="13500"/>
                </a:lnTo>
                <a:lnTo>
                  <a:pt x="11631" y="8775"/>
                </a:lnTo>
                <a:close/>
                <a:moveTo>
                  <a:pt x="3323" y="10800"/>
                </a:moveTo>
                <a:lnTo>
                  <a:pt x="5815" y="10800"/>
                </a:lnTo>
                <a:cubicBezTo>
                  <a:pt x="5815" y="10800"/>
                  <a:pt x="5815" y="13500"/>
                  <a:pt x="5815" y="13500"/>
                </a:cubicBezTo>
                <a:lnTo>
                  <a:pt x="3323" y="13500"/>
                </a:lnTo>
                <a:lnTo>
                  <a:pt x="3323" y="10800"/>
                </a:lnTo>
                <a:close/>
                <a:moveTo>
                  <a:pt x="3323" y="16200"/>
                </a:moveTo>
                <a:lnTo>
                  <a:pt x="1662" y="21600"/>
                </a:lnTo>
                <a:lnTo>
                  <a:pt x="3323" y="21600"/>
                </a:lnTo>
                <a:lnTo>
                  <a:pt x="4985" y="16200"/>
                </a:lnTo>
                <a:cubicBezTo>
                  <a:pt x="4985" y="16200"/>
                  <a:pt x="3323" y="16200"/>
                  <a:pt x="3323" y="16200"/>
                </a:cubicBezTo>
                <a:close/>
                <a:moveTo>
                  <a:pt x="9969" y="16200"/>
                </a:moveTo>
                <a:lnTo>
                  <a:pt x="9969" y="21600"/>
                </a:lnTo>
                <a:lnTo>
                  <a:pt x="11615" y="21600"/>
                </a:lnTo>
                <a:cubicBezTo>
                  <a:pt x="11615" y="21600"/>
                  <a:pt x="11631" y="16200"/>
                  <a:pt x="11631" y="16200"/>
                </a:cubicBezTo>
                <a:lnTo>
                  <a:pt x="9969" y="16200"/>
                </a:lnTo>
                <a:close/>
                <a:moveTo>
                  <a:pt x="16615" y="16200"/>
                </a:moveTo>
                <a:lnTo>
                  <a:pt x="18277" y="21600"/>
                </a:lnTo>
                <a:lnTo>
                  <a:pt x="19938" y="21600"/>
                </a:lnTo>
                <a:cubicBezTo>
                  <a:pt x="19938" y="21600"/>
                  <a:pt x="18277" y="16200"/>
                  <a:pt x="18277" y="16200"/>
                </a:cubicBezTo>
                <a:lnTo>
                  <a:pt x="16615" y="162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1" name="Shape 711"/>
          <p:cNvSpPr/>
          <p:nvPr/>
        </p:nvSpPr>
        <p:spPr>
          <a:xfrm>
            <a:off x="-91807" y="4088884"/>
            <a:ext cx="41533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Economic crisis</a:t>
            </a:r>
            <a:endParaRPr sz="1800" dirty="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Management</a:t>
            </a:r>
          </a:p>
        </p:txBody>
      </p:sp>
      <p:sp>
        <p:nvSpPr>
          <p:cNvPr id="712" name="Shape 712"/>
          <p:cNvSpPr/>
          <p:nvPr/>
        </p:nvSpPr>
        <p:spPr>
          <a:xfrm>
            <a:off x="836029" y="5431318"/>
            <a:ext cx="282584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Financial</a:t>
            </a:r>
            <a:endParaRPr sz="180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Services</a:t>
            </a:r>
          </a:p>
        </p:txBody>
      </p:sp>
      <p:sp>
        <p:nvSpPr>
          <p:cNvPr id="713" name="Shape 713"/>
          <p:cNvSpPr/>
          <p:nvPr/>
        </p:nvSpPr>
        <p:spPr>
          <a:xfrm>
            <a:off x="3809597" y="5424256"/>
            <a:ext cx="635052" cy="635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12263" y="19150"/>
                </a:moveTo>
                <a:cubicBezTo>
                  <a:pt x="7067" y="20542"/>
                  <a:pt x="1726" y="17459"/>
                  <a:pt x="334" y="12263"/>
                </a:cubicBezTo>
                <a:cubicBezTo>
                  <a:pt x="-1058" y="7067"/>
                  <a:pt x="2025" y="1726"/>
                  <a:pt x="7221" y="334"/>
                </a:cubicBezTo>
                <a:cubicBezTo>
                  <a:pt x="12417" y="-1058"/>
                  <a:pt x="17758" y="2025"/>
                  <a:pt x="19150" y="7221"/>
                </a:cubicBezTo>
                <a:cubicBezTo>
                  <a:pt x="20542" y="12417"/>
                  <a:pt x="17459" y="17758"/>
                  <a:pt x="12263" y="19150"/>
                </a:cubicBez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4" name="Shape 714"/>
          <p:cNvSpPr/>
          <p:nvPr/>
        </p:nvSpPr>
        <p:spPr>
          <a:xfrm>
            <a:off x="3951882" y="5609007"/>
            <a:ext cx="339900" cy="265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62" y="12960"/>
                </a:moveTo>
                <a:cubicBezTo>
                  <a:pt x="5621" y="12960"/>
                  <a:pt x="6075" y="13540"/>
                  <a:pt x="6075" y="14256"/>
                </a:cubicBezTo>
                <a:cubicBezTo>
                  <a:pt x="6075" y="14971"/>
                  <a:pt x="5621" y="15552"/>
                  <a:pt x="5062" y="15552"/>
                </a:cubicBezTo>
                <a:cubicBezTo>
                  <a:pt x="4504" y="15552"/>
                  <a:pt x="4050" y="14972"/>
                  <a:pt x="4050" y="14256"/>
                </a:cubicBezTo>
                <a:cubicBezTo>
                  <a:pt x="4050" y="13540"/>
                  <a:pt x="4504" y="12960"/>
                  <a:pt x="5062" y="12960"/>
                </a:cubicBezTo>
                <a:close/>
                <a:moveTo>
                  <a:pt x="16538" y="12960"/>
                </a:moveTo>
                <a:cubicBezTo>
                  <a:pt x="17096" y="12960"/>
                  <a:pt x="17550" y="13540"/>
                  <a:pt x="17550" y="14256"/>
                </a:cubicBezTo>
                <a:cubicBezTo>
                  <a:pt x="17550" y="14972"/>
                  <a:pt x="17096" y="15552"/>
                  <a:pt x="16538" y="15552"/>
                </a:cubicBezTo>
                <a:cubicBezTo>
                  <a:pt x="15979" y="15552"/>
                  <a:pt x="15525" y="14972"/>
                  <a:pt x="15525" y="14256"/>
                </a:cubicBezTo>
                <a:cubicBezTo>
                  <a:pt x="15525" y="13540"/>
                  <a:pt x="15979" y="12960"/>
                  <a:pt x="16538" y="12960"/>
                </a:cubicBezTo>
                <a:close/>
                <a:moveTo>
                  <a:pt x="10800" y="17280"/>
                </a:moveTo>
                <a:cubicBezTo>
                  <a:pt x="9682" y="17280"/>
                  <a:pt x="8775" y="15926"/>
                  <a:pt x="8775" y="14256"/>
                </a:cubicBezTo>
                <a:cubicBezTo>
                  <a:pt x="8775" y="12586"/>
                  <a:pt x="9682" y="11232"/>
                  <a:pt x="10800" y="11232"/>
                </a:cubicBezTo>
                <a:cubicBezTo>
                  <a:pt x="11918" y="11232"/>
                  <a:pt x="12825" y="12586"/>
                  <a:pt x="12825" y="14256"/>
                </a:cubicBezTo>
                <a:cubicBezTo>
                  <a:pt x="12825" y="15926"/>
                  <a:pt x="11918" y="17280"/>
                  <a:pt x="10800" y="17280"/>
                </a:cubicBezTo>
                <a:close/>
                <a:moveTo>
                  <a:pt x="10800" y="10368"/>
                </a:moveTo>
                <a:cubicBezTo>
                  <a:pt x="9309" y="10368"/>
                  <a:pt x="8100" y="12108"/>
                  <a:pt x="8100" y="14256"/>
                </a:cubicBezTo>
                <a:cubicBezTo>
                  <a:pt x="8100" y="16403"/>
                  <a:pt x="9309" y="18144"/>
                  <a:pt x="10800" y="18144"/>
                </a:cubicBezTo>
                <a:cubicBezTo>
                  <a:pt x="12291" y="18144"/>
                  <a:pt x="13500" y="16403"/>
                  <a:pt x="13500" y="14256"/>
                </a:cubicBezTo>
                <a:cubicBezTo>
                  <a:pt x="13500" y="12108"/>
                  <a:pt x="12291" y="10368"/>
                  <a:pt x="10800" y="10368"/>
                </a:cubicBezTo>
                <a:close/>
                <a:moveTo>
                  <a:pt x="2700" y="0"/>
                </a:moveTo>
                <a:lnTo>
                  <a:pt x="2700" y="2592"/>
                </a:lnTo>
                <a:lnTo>
                  <a:pt x="4050" y="2592"/>
                </a:lnTo>
                <a:lnTo>
                  <a:pt x="4050" y="1728"/>
                </a:lnTo>
                <a:lnTo>
                  <a:pt x="17550" y="1728"/>
                </a:lnTo>
                <a:lnTo>
                  <a:pt x="17550" y="2592"/>
                </a:lnTo>
                <a:lnTo>
                  <a:pt x="18900" y="2592"/>
                </a:lnTo>
                <a:lnTo>
                  <a:pt x="18900" y="0"/>
                </a:lnTo>
                <a:cubicBezTo>
                  <a:pt x="18900" y="0"/>
                  <a:pt x="2700" y="0"/>
                  <a:pt x="2700" y="0"/>
                </a:cubicBezTo>
                <a:close/>
                <a:moveTo>
                  <a:pt x="1350" y="3456"/>
                </a:moveTo>
                <a:lnTo>
                  <a:pt x="1350" y="6048"/>
                </a:lnTo>
                <a:lnTo>
                  <a:pt x="2700" y="6048"/>
                </a:lnTo>
                <a:lnTo>
                  <a:pt x="2700" y="5184"/>
                </a:lnTo>
                <a:lnTo>
                  <a:pt x="18900" y="5184"/>
                </a:lnTo>
                <a:lnTo>
                  <a:pt x="18900" y="6048"/>
                </a:lnTo>
                <a:lnTo>
                  <a:pt x="20250" y="6048"/>
                </a:lnTo>
                <a:lnTo>
                  <a:pt x="20250" y="3456"/>
                </a:lnTo>
                <a:cubicBezTo>
                  <a:pt x="20250" y="3456"/>
                  <a:pt x="1350" y="3456"/>
                  <a:pt x="1350" y="3456"/>
                </a:cubicBezTo>
                <a:close/>
                <a:moveTo>
                  <a:pt x="19575" y="10368"/>
                </a:moveTo>
                <a:cubicBezTo>
                  <a:pt x="19202" y="10368"/>
                  <a:pt x="18900" y="9981"/>
                  <a:pt x="18900" y="9504"/>
                </a:cubicBezTo>
                <a:cubicBezTo>
                  <a:pt x="18900" y="9027"/>
                  <a:pt x="19202" y="8640"/>
                  <a:pt x="19575" y="8640"/>
                </a:cubicBezTo>
                <a:cubicBezTo>
                  <a:pt x="19948" y="8640"/>
                  <a:pt x="20250" y="9027"/>
                  <a:pt x="20250" y="9504"/>
                </a:cubicBezTo>
                <a:cubicBezTo>
                  <a:pt x="20250" y="9981"/>
                  <a:pt x="19948" y="10368"/>
                  <a:pt x="19575" y="10368"/>
                </a:cubicBezTo>
                <a:close/>
                <a:moveTo>
                  <a:pt x="20250" y="17280"/>
                </a:moveTo>
                <a:lnTo>
                  <a:pt x="18900" y="17280"/>
                </a:lnTo>
                <a:cubicBezTo>
                  <a:pt x="18900" y="17280"/>
                  <a:pt x="18551" y="17683"/>
                  <a:pt x="18382" y="18319"/>
                </a:cubicBezTo>
                <a:cubicBezTo>
                  <a:pt x="18203" y="18991"/>
                  <a:pt x="18247" y="19872"/>
                  <a:pt x="18225" y="19872"/>
                </a:cubicBezTo>
                <a:cubicBezTo>
                  <a:pt x="14569" y="19872"/>
                  <a:pt x="3375" y="19872"/>
                  <a:pt x="3375" y="19872"/>
                </a:cubicBezTo>
                <a:cubicBezTo>
                  <a:pt x="3386" y="19872"/>
                  <a:pt x="3397" y="19170"/>
                  <a:pt x="3224" y="18508"/>
                </a:cubicBezTo>
                <a:cubicBezTo>
                  <a:pt x="3055" y="17861"/>
                  <a:pt x="2700" y="17280"/>
                  <a:pt x="2700" y="17280"/>
                </a:cubicBezTo>
                <a:lnTo>
                  <a:pt x="1350" y="17280"/>
                </a:lnTo>
                <a:lnTo>
                  <a:pt x="1350" y="11232"/>
                </a:lnTo>
                <a:lnTo>
                  <a:pt x="2700" y="11232"/>
                </a:lnTo>
                <a:cubicBezTo>
                  <a:pt x="2700" y="11232"/>
                  <a:pt x="3057" y="10767"/>
                  <a:pt x="3227" y="10129"/>
                </a:cubicBezTo>
                <a:cubicBezTo>
                  <a:pt x="3399" y="9485"/>
                  <a:pt x="3386" y="8640"/>
                  <a:pt x="3375" y="8640"/>
                </a:cubicBezTo>
                <a:lnTo>
                  <a:pt x="18225" y="8640"/>
                </a:lnTo>
                <a:cubicBezTo>
                  <a:pt x="18216" y="8640"/>
                  <a:pt x="18146" y="9458"/>
                  <a:pt x="18332" y="10118"/>
                </a:cubicBezTo>
                <a:cubicBezTo>
                  <a:pt x="18514" y="10761"/>
                  <a:pt x="18900" y="11232"/>
                  <a:pt x="18900" y="11232"/>
                </a:cubicBezTo>
                <a:lnTo>
                  <a:pt x="20250" y="11232"/>
                </a:lnTo>
                <a:cubicBezTo>
                  <a:pt x="20250" y="11232"/>
                  <a:pt x="20250" y="17280"/>
                  <a:pt x="20250" y="17280"/>
                </a:cubicBezTo>
                <a:close/>
                <a:moveTo>
                  <a:pt x="19575" y="19872"/>
                </a:moveTo>
                <a:cubicBezTo>
                  <a:pt x="19202" y="19872"/>
                  <a:pt x="18900" y="19485"/>
                  <a:pt x="18900" y="19008"/>
                </a:cubicBezTo>
                <a:cubicBezTo>
                  <a:pt x="18900" y="18531"/>
                  <a:pt x="19202" y="18144"/>
                  <a:pt x="19575" y="18144"/>
                </a:cubicBezTo>
                <a:cubicBezTo>
                  <a:pt x="19948" y="18144"/>
                  <a:pt x="20250" y="18531"/>
                  <a:pt x="20250" y="19008"/>
                </a:cubicBezTo>
                <a:cubicBezTo>
                  <a:pt x="20250" y="19485"/>
                  <a:pt x="19948" y="19872"/>
                  <a:pt x="19575" y="19872"/>
                </a:cubicBezTo>
                <a:close/>
                <a:moveTo>
                  <a:pt x="2025" y="19872"/>
                </a:moveTo>
                <a:cubicBezTo>
                  <a:pt x="1652" y="19872"/>
                  <a:pt x="1350" y="19485"/>
                  <a:pt x="1350" y="19008"/>
                </a:cubicBezTo>
                <a:cubicBezTo>
                  <a:pt x="1350" y="18531"/>
                  <a:pt x="1652" y="18144"/>
                  <a:pt x="2025" y="18144"/>
                </a:cubicBezTo>
                <a:cubicBezTo>
                  <a:pt x="2398" y="18144"/>
                  <a:pt x="2700" y="18531"/>
                  <a:pt x="2700" y="19008"/>
                </a:cubicBezTo>
                <a:cubicBezTo>
                  <a:pt x="2700" y="19485"/>
                  <a:pt x="2398" y="19872"/>
                  <a:pt x="2025" y="19872"/>
                </a:cubicBezTo>
                <a:close/>
                <a:moveTo>
                  <a:pt x="2025" y="8640"/>
                </a:moveTo>
                <a:cubicBezTo>
                  <a:pt x="2398" y="8640"/>
                  <a:pt x="2700" y="9027"/>
                  <a:pt x="2700" y="9504"/>
                </a:cubicBezTo>
                <a:cubicBezTo>
                  <a:pt x="2700" y="9981"/>
                  <a:pt x="2398" y="10368"/>
                  <a:pt x="2025" y="10368"/>
                </a:cubicBezTo>
                <a:cubicBezTo>
                  <a:pt x="1652" y="10368"/>
                  <a:pt x="1350" y="9981"/>
                  <a:pt x="1350" y="9504"/>
                </a:cubicBezTo>
                <a:cubicBezTo>
                  <a:pt x="1350" y="9027"/>
                  <a:pt x="1652" y="8640"/>
                  <a:pt x="2025" y="8640"/>
                </a:cubicBezTo>
                <a:close/>
                <a:moveTo>
                  <a:pt x="0" y="6912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6912"/>
                </a:lnTo>
                <a:cubicBezTo>
                  <a:pt x="21600" y="6912"/>
                  <a:pt x="0" y="6912"/>
                  <a:pt x="0" y="6912"/>
                </a:cubicBezTo>
                <a:close/>
              </a:path>
            </a:pathLst>
          </a:custGeom>
          <a:solidFill>
            <a:srgbClr val="FFFC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5" name="Shape 715"/>
          <p:cNvSpPr/>
          <p:nvPr/>
        </p:nvSpPr>
        <p:spPr>
          <a:xfrm>
            <a:off x="25736" y="6813476"/>
            <a:ext cx="415334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E-goc&amp;ICT </a:t>
            </a:r>
            <a:endParaRPr sz="180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716" name="Shape 716"/>
          <p:cNvSpPr/>
          <p:nvPr/>
        </p:nvSpPr>
        <p:spPr>
          <a:xfrm>
            <a:off x="4291439" y="6818551"/>
            <a:ext cx="634962" cy="634964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7" name="Shape 717"/>
          <p:cNvSpPr/>
          <p:nvPr/>
        </p:nvSpPr>
        <p:spPr>
          <a:xfrm>
            <a:off x="4449241" y="6977864"/>
            <a:ext cx="319454" cy="319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25" y="8775"/>
                </a:moveTo>
                <a:lnTo>
                  <a:pt x="11475" y="8775"/>
                </a:lnTo>
                <a:lnTo>
                  <a:pt x="11475" y="8100"/>
                </a:lnTo>
                <a:lnTo>
                  <a:pt x="18225" y="8100"/>
                </a:lnTo>
                <a:cubicBezTo>
                  <a:pt x="18225" y="8100"/>
                  <a:pt x="18225" y="8775"/>
                  <a:pt x="18225" y="8775"/>
                </a:cubicBezTo>
                <a:close/>
                <a:moveTo>
                  <a:pt x="18225" y="10125"/>
                </a:moveTo>
                <a:lnTo>
                  <a:pt x="11475" y="10125"/>
                </a:lnTo>
                <a:lnTo>
                  <a:pt x="11475" y="9450"/>
                </a:lnTo>
                <a:lnTo>
                  <a:pt x="18225" y="9450"/>
                </a:lnTo>
                <a:cubicBezTo>
                  <a:pt x="18225" y="9450"/>
                  <a:pt x="18225" y="10125"/>
                  <a:pt x="18225" y="10125"/>
                </a:cubicBezTo>
                <a:close/>
                <a:moveTo>
                  <a:pt x="2025" y="2025"/>
                </a:moveTo>
                <a:lnTo>
                  <a:pt x="2025" y="11475"/>
                </a:lnTo>
                <a:lnTo>
                  <a:pt x="19575" y="11475"/>
                </a:lnTo>
                <a:lnTo>
                  <a:pt x="19575" y="2025"/>
                </a:lnTo>
                <a:cubicBezTo>
                  <a:pt x="19575" y="2025"/>
                  <a:pt x="2025" y="2025"/>
                  <a:pt x="2025" y="2025"/>
                </a:cubicBezTo>
                <a:close/>
                <a:moveTo>
                  <a:pt x="1350" y="12150"/>
                </a:moveTo>
                <a:lnTo>
                  <a:pt x="1350" y="1350"/>
                </a:lnTo>
                <a:lnTo>
                  <a:pt x="20250" y="1350"/>
                </a:lnTo>
                <a:lnTo>
                  <a:pt x="20250" y="12150"/>
                </a:lnTo>
                <a:cubicBezTo>
                  <a:pt x="20250" y="12150"/>
                  <a:pt x="1350" y="12150"/>
                  <a:pt x="1350" y="12150"/>
                </a:cubicBezTo>
                <a:close/>
                <a:moveTo>
                  <a:pt x="20250" y="14175"/>
                </a:moveTo>
                <a:lnTo>
                  <a:pt x="20250" y="13500"/>
                </a:lnTo>
                <a:lnTo>
                  <a:pt x="21600" y="13500"/>
                </a:lnTo>
                <a:lnTo>
                  <a:pt x="21600" y="0"/>
                </a:lnTo>
                <a:lnTo>
                  <a:pt x="0" y="0"/>
                </a:lnTo>
                <a:lnTo>
                  <a:pt x="0" y="13500"/>
                </a:lnTo>
                <a:lnTo>
                  <a:pt x="1350" y="13500"/>
                </a:lnTo>
                <a:lnTo>
                  <a:pt x="1350" y="14175"/>
                </a:lnTo>
                <a:lnTo>
                  <a:pt x="2025" y="14175"/>
                </a:lnTo>
                <a:lnTo>
                  <a:pt x="2025" y="13500"/>
                </a:lnTo>
                <a:lnTo>
                  <a:pt x="3375" y="13500"/>
                </a:lnTo>
                <a:lnTo>
                  <a:pt x="3375" y="14175"/>
                </a:lnTo>
                <a:lnTo>
                  <a:pt x="4050" y="14175"/>
                </a:lnTo>
                <a:lnTo>
                  <a:pt x="4050" y="13500"/>
                </a:lnTo>
                <a:lnTo>
                  <a:pt x="5400" y="13500"/>
                </a:lnTo>
                <a:lnTo>
                  <a:pt x="5400" y="14175"/>
                </a:lnTo>
                <a:lnTo>
                  <a:pt x="6075" y="14175"/>
                </a:lnTo>
                <a:lnTo>
                  <a:pt x="6075" y="13500"/>
                </a:lnTo>
                <a:lnTo>
                  <a:pt x="7425" y="13500"/>
                </a:lnTo>
                <a:lnTo>
                  <a:pt x="7425" y="14175"/>
                </a:lnTo>
                <a:lnTo>
                  <a:pt x="8100" y="14175"/>
                </a:lnTo>
                <a:lnTo>
                  <a:pt x="8100" y="13500"/>
                </a:lnTo>
                <a:lnTo>
                  <a:pt x="9450" y="13500"/>
                </a:lnTo>
                <a:lnTo>
                  <a:pt x="9450" y="20925"/>
                </a:lnTo>
                <a:lnTo>
                  <a:pt x="0" y="21600"/>
                </a:lnTo>
                <a:lnTo>
                  <a:pt x="21600" y="21600"/>
                </a:lnTo>
                <a:lnTo>
                  <a:pt x="12150" y="20925"/>
                </a:lnTo>
                <a:lnTo>
                  <a:pt x="12150" y="13500"/>
                </a:lnTo>
                <a:lnTo>
                  <a:pt x="13500" y="13500"/>
                </a:lnTo>
                <a:lnTo>
                  <a:pt x="13500" y="14175"/>
                </a:lnTo>
                <a:lnTo>
                  <a:pt x="14175" y="14175"/>
                </a:lnTo>
                <a:lnTo>
                  <a:pt x="14175" y="13500"/>
                </a:lnTo>
                <a:lnTo>
                  <a:pt x="15525" y="13500"/>
                </a:lnTo>
                <a:lnTo>
                  <a:pt x="15525" y="14175"/>
                </a:lnTo>
                <a:lnTo>
                  <a:pt x="16200" y="14175"/>
                </a:lnTo>
                <a:lnTo>
                  <a:pt x="16200" y="13500"/>
                </a:lnTo>
                <a:lnTo>
                  <a:pt x="17550" y="13500"/>
                </a:lnTo>
                <a:lnTo>
                  <a:pt x="17550" y="14175"/>
                </a:lnTo>
                <a:lnTo>
                  <a:pt x="18225" y="14175"/>
                </a:lnTo>
                <a:lnTo>
                  <a:pt x="18225" y="13500"/>
                </a:lnTo>
                <a:lnTo>
                  <a:pt x="19575" y="13500"/>
                </a:lnTo>
                <a:lnTo>
                  <a:pt x="19575" y="14175"/>
                </a:lnTo>
                <a:cubicBezTo>
                  <a:pt x="19575" y="14175"/>
                  <a:pt x="20250" y="14175"/>
                  <a:pt x="20250" y="14175"/>
                </a:cubicBezTo>
                <a:close/>
              </a:path>
            </a:pathLst>
          </a:custGeom>
          <a:solidFill>
            <a:srgbClr val="FFFC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7394447" y="3334336"/>
            <a:ext cx="635051" cy="6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19150" y="12263"/>
                </a:moveTo>
                <a:cubicBezTo>
                  <a:pt x="17758" y="17459"/>
                  <a:pt x="12417" y="20542"/>
                  <a:pt x="7221" y="19150"/>
                </a:cubicBezTo>
                <a:cubicBezTo>
                  <a:pt x="2025" y="17758"/>
                  <a:pt x="-1058" y="12417"/>
                  <a:pt x="334" y="7221"/>
                </a:cubicBezTo>
                <a:cubicBezTo>
                  <a:pt x="1726" y="2025"/>
                  <a:pt x="7067" y="-1058"/>
                  <a:pt x="12263" y="334"/>
                </a:cubicBezTo>
                <a:cubicBezTo>
                  <a:pt x="17459" y="1726"/>
                  <a:pt x="20542" y="7067"/>
                  <a:pt x="19150" y="12263"/>
                </a:cubicBezTo>
                <a:close/>
              </a:path>
            </a:pathLst>
          </a:custGeom>
          <a:solidFill>
            <a:srgbClr val="6F3EA4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19" name="Shape 719"/>
          <p:cNvSpPr/>
          <p:nvPr/>
        </p:nvSpPr>
        <p:spPr>
          <a:xfrm>
            <a:off x="8078407" y="3184576"/>
            <a:ext cx="4153344" cy="323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</p:txBody>
      </p:sp>
      <p:sp>
        <p:nvSpPr>
          <p:cNvPr id="720" name="Shape 720"/>
          <p:cNvSpPr/>
          <p:nvPr/>
        </p:nvSpPr>
        <p:spPr>
          <a:xfrm>
            <a:off x="7557554" y="3498800"/>
            <a:ext cx="308837" cy="308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875" y="5701"/>
                </a:moveTo>
                <a:lnTo>
                  <a:pt x="16875" y="14197"/>
                </a:lnTo>
                <a:lnTo>
                  <a:pt x="21123" y="9949"/>
                </a:lnTo>
                <a:cubicBezTo>
                  <a:pt x="21123" y="9949"/>
                  <a:pt x="16875" y="5701"/>
                  <a:pt x="16875" y="5701"/>
                </a:cubicBezTo>
                <a:close/>
                <a:moveTo>
                  <a:pt x="14175" y="17851"/>
                </a:moveTo>
                <a:cubicBezTo>
                  <a:pt x="14175" y="19827"/>
                  <a:pt x="14175" y="21600"/>
                  <a:pt x="14175" y="21600"/>
                </a:cubicBezTo>
                <a:lnTo>
                  <a:pt x="17924" y="21600"/>
                </a:lnTo>
                <a:cubicBezTo>
                  <a:pt x="17924" y="21600"/>
                  <a:pt x="14175" y="17851"/>
                  <a:pt x="14175" y="17851"/>
                </a:cubicBezTo>
                <a:close/>
                <a:moveTo>
                  <a:pt x="19751" y="21600"/>
                </a:moveTo>
                <a:lnTo>
                  <a:pt x="21600" y="21600"/>
                </a:lnTo>
                <a:lnTo>
                  <a:pt x="21600" y="19751"/>
                </a:lnTo>
                <a:cubicBezTo>
                  <a:pt x="21600" y="19751"/>
                  <a:pt x="19751" y="21600"/>
                  <a:pt x="19751" y="21600"/>
                </a:cubicBezTo>
                <a:close/>
                <a:moveTo>
                  <a:pt x="21600" y="9472"/>
                </a:moveTo>
                <a:lnTo>
                  <a:pt x="21600" y="0"/>
                </a:lnTo>
                <a:lnTo>
                  <a:pt x="16875" y="4734"/>
                </a:lnTo>
                <a:cubicBezTo>
                  <a:pt x="16875" y="4734"/>
                  <a:pt x="16875" y="4744"/>
                  <a:pt x="16875" y="4746"/>
                </a:cubicBezTo>
                <a:cubicBezTo>
                  <a:pt x="16875" y="4746"/>
                  <a:pt x="21600" y="9472"/>
                  <a:pt x="21600" y="9472"/>
                </a:cubicBezTo>
                <a:close/>
                <a:moveTo>
                  <a:pt x="21600" y="10426"/>
                </a:moveTo>
                <a:lnTo>
                  <a:pt x="21600" y="18796"/>
                </a:lnTo>
                <a:lnTo>
                  <a:pt x="18837" y="21559"/>
                </a:lnTo>
                <a:lnTo>
                  <a:pt x="14652" y="17374"/>
                </a:lnTo>
                <a:cubicBezTo>
                  <a:pt x="14652" y="17374"/>
                  <a:pt x="21600" y="10426"/>
                  <a:pt x="21600" y="10426"/>
                </a:cubicBezTo>
                <a:close/>
                <a:moveTo>
                  <a:pt x="0" y="21600"/>
                </a:moveTo>
                <a:lnTo>
                  <a:pt x="0" y="17572"/>
                </a:lnTo>
                <a:cubicBezTo>
                  <a:pt x="0" y="17572"/>
                  <a:pt x="617" y="17574"/>
                  <a:pt x="668" y="17574"/>
                </a:cubicBezTo>
                <a:cubicBezTo>
                  <a:pt x="684" y="17574"/>
                  <a:pt x="675" y="6097"/>
                  <a:pt x="675" y="6097"/>
                </a:cubicBezTo>
                <a:lnTo>
                  <a:pt x="1350" y="6097"/>
                </a:lnTo>
                <a:lnTo>
                  <a:pt x="1350" y="21"/>
                </a:lnTo>
                <a:lnTo>
                  <a:pt x="2025" y="21"/>
                </a:lnTo>
                <a:lnTo>
                  <a:pt x="2006" y="6097"/>
                </a:lnTo>
                <a:lnTo>
                  <a:pt x="3375" y="6097"/>
                </a:lnTo>
                <a:lnTo>
                  <a:pt x="3375" y="21"/>
                </a:lnTo>
                <a:lnTo>
                  <a:pt x="4050" y="21"/>
                </a:lnTo>
                <a:lnTo>
                  <a:pt x="4050" y="6097"/>
                </a:lnTo>
                <a:lnTo>
                  <a:pt x="4725" y="6097"/>
                </a:lnTo>
                <a:lnTo>
                  <a:pt x="4725" y="12172"/>
                </a:lnTo>
                <a:lnTo>
                  <a:pt x="6075" y="12172"/>
                </a:lnTo>
                <a:lnTo>
                  <a:pt x="6075" y="17572"/>
                </a:lnTo>
                <a:lnTo>
                  <a:pt x="6750" y="17572"/>
                </a:lnTo>
                <a:lnTo>
                  <a:pt x="6750" y="21600"/>
                </a:lnTo>
                <a:cubicBezTo>
                  <a:pt x="6750" y="21600"/>
                  <a:pt x="0" y="21600"/>
                  <a:pt x="0" y="21600"/>
                </a:cubicBezTo>
                <a:close/>
                <a:moveTo>
                  <a:pt x="7425" y="21600"/>
                </a:moveTo>
                <a:lnTo>
                  <a:pt x="7425" y="17572"/>
                </a:lnTo>
                <a:lnTo>
                  <a:pt x="8100" y="15547"/>
                </a:lnTo>
                <a:lnTo>
                  <a:pt x="8100" y="8796"/>
                </a:lnTo>
                <a:lnTo>
                  <a:pt x="10125" y="6097"/>
                </a:lnTo>
                <a:lnTo>
                  <a:pt x="10125" y="21"/>
                </a:lnTo>
                <a:lnTo>
                  <a:pt x="10800" y="21"/>
                </a:lnTo>
                <a:lnTo>
                  <a:pt x="10800" y="6097"/>
                </a:lnTo>
                <a:lnTo>
                  <a:pt x="12825" y="8796"/>
                </a:lnTo>
                <a:lnTo>
                  <a:pt x="12825" y="15547"/>
                </a:lnTo>
                <a:lnTo>
                  <a:pt x="13500" y="17572"/>
                </a:lnTo>
                <a:lnTo>
                  <a:pt x="13500" y="21600"/>
                </a:lnTo>
                <a:cubicBezTo>
                  <a:pt x="13500" y="21600"/>
                  <a:pt x="7425" y="21600"/>
                  <a:pt x="7425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4894878" y="3335272"/>
            <a:ext cx="635049" cy="635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7221" y="334"/>
                </a:moveTo>
                <a:cubicBezTo>
                  <a:pt x="12417" y="-1058"/>
                  <a:pt x="17758" y="2025"/>
                  <a:pt x="19150" y="7221"/>
                </a:cubicBezTo>
                <a:cubicBezTo>
                  <a:pt x="20542" y="12417"/>
                  <a:pt x="17459" y="17758"/>
                  <a:pt x="12263" y="19150"/>
                </a:cubicBezTo>
                <a:cubicBezTo>
                  <a:pt x="7067" y="20542"/>
                  <a:pt x="1726" y="17459"/>
                  <a:pt x="334" y="12263"/>
                </a:cubicBezTo>
                <a:cubicBezTo>
                  <a:pt x="-1058" y="7067"/>
                  <a:pt x="2025" y="1726"/>
                  <a:pt x="7221" y="334"/>
                </a:cubicBezTo>
                <a:close/>
              </a:path>
            </a:pathLst>
          </a:custGeom>
          <a:solidFill>
            <a:srgbClr val="33A99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2" name="Shape 722"/>
          <p:cNvSpPr/>
          <p:nvPr/>
        </p:nvSpPr>
        <p:spPr>
          <a:xfrm>
            <a:off x="553729" y="3013325"/>
            <a:ext cx="41533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SMEs </a:t>
            </a:r>
            <a:endParaRPr sz="1800" dirty="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723" name="Shape 723"/>
          <p:cNvSpPr/>
          <p:nvPr/>
        </p:nvSpPr>
        <p:spPr>
          <a:xfrm>
            <a:off x="5061855" y="3502941"/>
            <a:ext cx="317121" cy="266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925" y="15803"/>
                </a:moveTo>
                <a:lnTo>
                  <a:pt x="18562" y="15803"/>
                </a:lnTo>
                <a:lnTo>
                  <a:pt x="18562" y="17808"/>
                </a:lnTo>
                <a:lnTo>
                  <a:pt x="15187" y="17808"/>
                </a:lnTo>
                <a:lnTo>
                  <a:pt x="15187" y="15803"/>
                </a:lnTo>
                <a:lnTo>
                  <a:pt x="6413" y="15803"/>
                </a:lnTo>
                <a:lnTo>
                  <a:pt x="6413" y="17808"/>
                </a:lnTo>
                <a:lnTo>
                  <a:pt x="3038" y="17808"/>
                </a:lnTo>
                <a:lnTo>
                  <a:pt x="3038" y="15803"/>
                </a:lnTo>
                <a:lnTo>
                  <a:pt x="675" y="15803"/>
                </a:lnTo>
                <a:cubicBezTo>
                  <a:pt x="426" y="15803"/>
                  <a:pt x="205" y="15764"/>
                  <a:pt x="0" y="15706"/>
                </a:cubicBezTo>
                <a:lnTo>
                  <a:pt x="0" y="19994"/>
                </a:lnTo>
                <a:cubicBezTo>
                  <a:pt x="0" y="20881"/>
                  <a:pt x="604" y="21600"/>
                  <a:pt x="1350" y="21600"/>
                </a:cubicBezTo>
                <a:lnTo>
                  <a:pt x="20250" y="21600"/>
                </a:lnTo>
                <a:cubicBezTo>
                  <a:pt x="20996" y="21600"/>
                  <a:pt x="21600" y="20881"/>
                  <a:pt x="21600" y="19994"/>
                </a:cubicBezTo>
                <a:lnTo>
                  <a:pt x="21600" y="15713"/>
                </a:lnTo>
                <a:cubicBezTo>
                  <a:pt x="21395" y="15767"/>
                  <a:pt x="21175" y="15803"/>
                  <a:pt x="20925" y="15803"/>
                </a:cubicBezTo>
                <a:close/>
                <a:moveTo>
                  <a:pt x="13512" y="3534"/>
                </a:moveTo>
                <a:lnTo>
                  <a:pt x="8088" y="3534"/>
                </a:lnTo>
                <a:lnTo>
                  <a:pt x="8088" y="2284"/>
                </a:lnTo>
                <a:cubicBezTo>
                  <a:pt x="8088" y="1909"/>
                  <a:pt x="8343" y="1606"/>
                  <a:pt x="8658" y="1606"/>
                </a:cubicBezTo>
                <a:lnTo>
                  <a:pt x="12942" y="1606"/>
                </a:lnTo>
                <a:cubicBezTo>
                  <a:pt x="13257" y="1606"/>
                  <a:pt x="13512" y="1909"/>
                  <a:pt x="13512" y="2284"/>
                </a:cubicBezTo>
                <a:cubicBezTo>
                  <a:pt x="13512" y="2284"/>
                  <a:pt x="13512" y="3534"/>
                  <a:pt x="13512" y="3534"/>
                </a:cubicBezTo>
                <a:close/>
                <a:moveTo>
                  <a:pt x="20250" y="3534"/>
                </a:moveTo>
                <a:lnTo>
                  <a:pt x="14862" y="3534"/>
                </a:lnTo>
                <a:lnTo>
                  <a:pt x="14862" y="2409"/>
                </a:lnTo>
                <a:cubicBezTo>
                  <a:pt x="14862" y="819"/>
                  <a:pt x="14152" y="0"/>
                  <a:pt x="12837" y="0"/>
                </a:cubicBezTo>
                <a:lnTo>
                  <a:pt x="8763" y="0"/>
                </a:lnTo>
                <a:cubicBezTo>
                  <a:pt x="7426" y="0"/>
                  <a:pt x="6738" y="769"/>
                  <a:pt x="6738" y="2409"/>
                </a:cubicBezTo>
                <a:lnTo>
                  <a:pt x="6738" y="3534"/>
                </a:lnTo>
                <a:lnTo>
                  <a:pt x="1350" y="3534"/>
                </a:lnTo>
                <a:cubicBezTo>
                  <a:pt x="604" y="3534"/>
                  <a:pt x="0" y="4253"/>
                  <a:pt x="0" y="5139"/>
                </a:cubicBezTo>
                <a:lnTo>
                  <a:pt x="0" y="14323"/>
                </a:lnTo>
                <a:cubicBezTo>
                  <a:pt x="0" y="14698"/>
                  <a:pt x="256" y="15001"/>
                  <a:pt x="571" y="15001"/>
                </a:cubicBezTo>
                <a:lnTo>
                  <a:pt x="3038" y="15001"/>
                </a:lnTo>
                <a:lnTo>
                  <a:pt x="3038" y="12990"/>
                </a:lnTo>
                <a:lnTo>
                  <a:pt x="6413" y="12990"/>
                </a:lnTo>
                <a:lnTo>
                  <a:pt x="6413" y="15001"/>
                </a:lnTo>
                <a:lnTo>
                  <a:pt x="15187" y="15001"/>
                </a:lnTo>
                <a:lnTo>
                  <a:pt x="15187" y="12990"/>
                </a:lnTo>
                <a:lnTo>
                  <a:pt x="18562" y="12990"/>
                </a:lnTo>
                <a:lnTo>
                  <a:pt x="18562" y="15001"/>
                </a:lnTo>
                <a:lnTo>
                  <a:pt x="21029" y="15001"/>
                </a:lnTo>
                <a:cubicBezTo>
                  <a:pt x="21344" y="15001"/>
                  <a:pt x="21600" y="14698"/>
                  <a:pt x="21600" y="14323"/>
                </a:cubicBezTo>
                <a:lnTo>
                  <a:pt x="21600" y="5139"/>
                </a:lnTo>
                <a:cubicBezTo>
                  <a:pt x="21600" y="4253"/>
                  <a:pt x="20996" y="3534"/>
                  <a:pt x="20250" y="3534"/>
                </a:cubicBezTo>
                <a:close/>
                <a:moveTo>
                  <a:pt x="17887" y="17005"/>
                </a:moveTo>
                <a:lnTo>
                  <a:pt x="17887" y="13793"/>
                </a:lnTo>
                <a:lnTo>
                  <a:pt x="15862" y="13793"/>
                </a:lnTo>
                <a:lnTo>
                  <a:pt x="15862" y="17005"/>
                </a:lnTo>
                <a:cubicBezTo>
                  <a:pt x="15862" y="17005"/>
                  <a:pt x="17887" y="17005"/>
                  <a:pt x="17887" y="17005"/>
                </a:cubicBezTo>
                <a:close/>
                <a:moveTo>
                  <a:pt x="3713" y="17005"/>
                </a:moveTo>
                <a:lnTo>
                  <a:pt x="3713" y="13793"/>
                </a:lnTo>
                <a:lnTo>
                  <a:pt x="5738" y="13793"/>
                </a:lnTo>
                <a:lnTo>
                  <a:pt x="5738" y="17005"/>
                </a:lnTo>
                <a:cubicBezTo>
                  <a:pt x="5738" y="17005"/>
                  <a:pt x="3713" y="17005"/>
                  <a:pt x="3713" y="170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1173392" y="7972925"/>
            <a:ext cx="415334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Agriculture</a:t>
            </a:r>
            <a:endParaRPr sz="180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r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Development</a:t>
            </a:r>
          </a:p>
        </p:txBody>
      </p:sp>
      <p:sp>
        <p:nvSpPr>
          <p:cNvPr id="725" name="Shape 725"/>
          <p:cNvSpPr/>
          <p:nvPr/>
        </p:nvSpPr>
        <p:spPr>
          <a:xfrm>
            <a:off x="5431186" y="7588861"/>
            <a:ext cx="635052" cy="635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334" y="7221"/>
                </a:moveTo>
                <a:cubicBezTo>
                  <a:pt x="1726" y="2025"/>
                  <a:pt x="7067" y="-1058"/>
                  <a:pt x="12263" y="334"/>
                </a:cubicBezTo>
                <a:cubicBezTo>
                  <a:pt x="17459" y="1726"/>
                  <a:pt x="20542" y="7067"/>
                  <a:pt x="19150" y="12263"/>
                </a:cubicBezTo>
                <a:cubicBezTo>
                  <a:pt x="17758" y="17459"/>
                  <a:pt x="12417" y="20542"/>
                  <a:pt x="7221" y="19150"/>
                </a:cubicBezTo>
                <a:cubicBezTo>
                  <a:pt x="2025" y="17758"/>
                  <a:pt x="-1058" y="12417"/>
                  <a:pt x="334" y="7221"/>
                </a:cubicBez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5607686" y="7830129"/>
            <a:ext cx="258425" cy="2377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72" h="19290" extrusionOk="0">
                <a:moveTo>
                  <a:pt x="16803" y="15209"/>
                </a:moveTo>
                <a:cubicBezTo>
                  <a:pt x="15419" y="17774"/>
                  <a:pt x="11875" y="20271"/>
                  <a:pt x="9239" y="18903"/>
                </a:cubicBezTo>
                <a:cubicBezTo>
                  <a:pt x="6635" y="20114"/>
                  <a:pt x="3211" y="17661"/>
                  <a:pt x="1859" y="15141"/>
                </a:cubicBezTo>
                <a:cubicBezTo>
                  <a:pt x="434" y="12486"/>
                  <a:pt x="-1460" y="5866"/>
                  <a:pt x="1792" y="2076"/>
                </a:cubicBezTo>
                <a:cubicBezTo>
                  <a:pt x="4713" y="-1329"/>
                  <a:pt x="8619" y="390"/>
                  <a:pt x="9384" y="776"/>
                </a:cubicBezTo>
                <a:cubicBezTo>
                  <a:pt x="10420" y="294"/>
                  <a:pt x="14088" y="-1075"/>
                  <a:pt x="16869" y="2147"/>
                </a:cubicBezTo>
                <a:cubicBezTo>
                  <a:pt x="20140" y="5937"/>
                  <a:pt x="18237" y="12555"/>
                  <a:pt x="16803" y="1520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7" name="Shape 727"/>
          <p:cNvSpPr/>
          <p:nvPr/>
        </p:nvSpPr>
        <p:spPr>
          <a:xfrm>
            <a:off x="5744228" y="7728983"/>
            <a:ext cx="90879" cy="100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637" h="21600" extrusionOk="0">
                <a:moveTo>
                  <a:pt x="17594" y="0"/>
                </a:moveTo>
                <a:cubicBezTo>
                  <a:pt x="17594" y="0"/>
                  <a:pt x="-2235" y="1599"/>
                  <a:pt x="209" y="21600"/>
                </a:cubicBezTo>
                <a:cubicBezTo>
                  <a:pt x="19365" y="20976"/>
                  <a:pt x="17594" y="0"/>
                  <a:pt x="1759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7647551" y="7920915"/>
            <a:ext cx="415334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Energy &amp;</a:t>
            </a:r>
            <a:endParaRPr sz="180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Green growth</a:t>
            </a:r>
          </a:p>
        </p:txBody>
      </p:sp>
      <p:sp>
        <p:nvSpPr>
          <p:cNvPr id="729" name="Shape 729"/>
          <p:cNvSpPr/>
          <p:nvPr/>
        </p:nvSpPr>
        <p:spPr>
          <a:xfrm>
            <a:off x="6925252" y="7588861"/>
            <a:ext cx="635053" cy="635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7221" y="334"/>
                </a:moveTo>
                <a:cubicBezTo>
                  <a:pt x="12417" y="-1058"/>
                  <a:pt x="17758" y="2025"/>
                  <a:pt x="19150" y="7221"/>
                </a:cubicBezTo>
                <a:cubicBezTo>
                  <a:pt x="20542" y="12417"/>
                  <a:pt x="17459" y="17758"/>
                  <a:pt x="12263" y="19150"/>
                </a:cubicBezTo>
                <a:cubicBezTo>
                  <a:pt x="7067" y="20542"/>
                  <a:pt x="1726" y="17459"/>
                  <a:pt x="334" y="12263"/>
                </a:cubicBezTo>
                <a:cubicBezTo>
                  <a:pt x="-1058" y="7067"/>
                  <a:pt x="2025" y="1726"/>
                  <a:pt x="7221" y="334"/>
                </a:cubicBezTo>
                <a:close/>
              </a:path>
            </a:pathLst>
          </a:custGeom>
          <a:solidFill>
            <a:srgbClr val="33A99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0" name="Shape 730"/>
          <p:cNvSpPr/>
          <p:nvPr/>
        </p:nvSpPr>
        <p:spPr>
          <a:xfrm>
            <a:off x="7134662" y="7685006"/>
            <a:ext cx="204217" cy="459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9240"/>
                </a:moveTo>
                <a:lnTo>
                  <a:pt x="13500" y="0"/>
                </a:lnTo>
                <a:lnTo>
                  <a:pt x="0" y="12360"/>
                </a:lnTo>
                <a:lnTo>
                  <a:pt x="10800" y="12360"/>
                </a:lnTo>
                <a:lnTo>
                  <a:pt x="8100" y="21600"/>
                </a:lnTo>
                <a:lnTo>
                  <a:pt x="21600" y="9240"/>
                </a:lnTo>
                <a:cubicBezTo>
                  <a:pt x="21600" y="9240"/>
                  <a:pt x="10800" y="9240"/>
                  <a:pt x="10800" y="924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90000"/>
              </a:lnSpc>
              <a:defRPr sz="3000">
                <a:solidFill>
                  <a:srgbClr val="98999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1" name="Shape 731"/>
          <p:cNvSpPr/>
          <p:nvPr/>
        </p:nvSpPr>
        <p:spPr>
          <a:xfrm>
            <a:off x="8785587" y="6834285"/>
            <a:ext cx="415334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Socioeconomic </a:t>
            </a:r>
            <a:endParaRPr sz="1800" dirty="0">
              <a:solidFill>
                <a:schemeClr val="bg2">
                  <a:lumMod val="50000"/>
                </a:schemeClr>
              </a:solidFill>
              <a:sym typeface="Apple SD 산돌고딕 Neo 옅은체"/>
            </a:endParaRPr>
          </a:p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chemeClr val="bg2">
                    <a:lumMod val="50000"/>
                  </a:schemeClr>
                </a:solidFill>
              </a:rPr>
              <a:t>Development Strategy</a:t>
            </a:r>
          </a:p>
        </p:txBody>
      </p:sp>
      <p:sp>
        <p:nvSpPr>
          <p:cNvPr id="732" name="Shape 732"/>
          <p:cNvSpPr/>
          <p:nvPr/>
        </p:nvSpPr>
        <p:spPr>
          <a:xfrm>
            <a:off x="8003406" y="6824219"/>
            <a:ext cx="634957" cy="634959"/>
          </a:xfrm>
          <a:prstGeom prst="ellipse">
            <a:avLst/>
          </a:pr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3" name="Shape 733"/>
          <p:cNvSpPr/>
          <p:nvPr/>
        </p:nvSpPr>
        <p:spPr>
          <a:xfrm>
            <a:off x="8193471" y="6996479"/>
            <a:ext cx="280325" cy="280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0"/>
                </a:moveTo>
                <a:lnTo>
                  <a:pt x="1350" y="20250"/>
                </a:lnTo>
                <a:lnTo>
                  <a:pt x="21600" y="20250"/>
                </a:lnTo>
                <a:lnTo>
                  <a:pt x="21600" y="19575"/>
                </a:lnTo>
                <a:cubicBezTo>
                  <a:pt x="21600" y="19575"/>
                  <a:pt x="18225" y="19575"/>
                  <a:pt x="18225" y="19575"/>
                </a:cubicBezTo>
                <a:lnTo>
                  <a:pt x="18225" y="16200"/>
                </a:lnTo>
                <a:lnTo>
                  <a:pt x="21600" y="16200"/>
                </a:lnTo>
                <a:lnTo>
                  <a:pt x="21600" y="15525"/>
                </a:lnTo>
                <a:lnTo>
                  <a:pt x="18225" y="15525"/>
                </a:lnTo>
                <a:lnTo>
                  <a:pt x="18225" y="12150"/>
                </a:lnTo>
                <a:lnTo>
                  <a:pt x="21600" y="12150"/>
                </a:lnTo>
                <a:lnTo>
                  <a:pt x="21600" y="11475"/>
                </a:lnTo>
                <a:lnTo>
                  <a:pt x="18225" y="11475"/>
                </a:lnTo>
                <a:lnTo>
                  <a:pt x="18225" y="8100"/>
                </a:lnTo>
                <a:lnTo>
                  <a:pt x="21600" y="8100"/>
                </a:lnTo>
                <a:lnTo>
                  <a:pt x="21600" y="7425"/>
                </a:lnTo>
                <a:lnTo>
                  <a:pt x="18225" y="7425"/>
                </a:lnTo>
                <a:lnTo>
                  <a:pt x="18225" y="6750"/>
                </a:lnTo>
                <a:lnTo>
                  <a:pt x="19575" y="5400"/>
                </a:lnTo>
                <a:lnTo>
                  <a:pt x="19575" y="4050"/>
                </a:lnTo>
                <a:lnTo>
                  <a:pt x="21600" y="4050"/>
                </a:lnTo>
                <a:lnTo>
                  <a:pt x="21600" y="3375"/>
                </a:lnTo>
                <a:lnTo>
                  <a:pt x="18225" y="3375"/>
                </a:lnTo>
                <a:lnTo>
                  <a:pt x="18225" y="0"/>
                </a:lnTo>
                <a:lnTo>
                  <a:pt x="17550" y="0"/>
                </a:lnTo>
                <a:lnTo>
                  <a:pt x="17550" y="3375"/>
                </a:lnTo>
                <a:lnTo>
                  <a:pt x="14175" y="3375"/>
                </a:lnTo>
                <a:lnTo>
                  <a:pt x="14175" y="0"/>
                </a:lnTo>
                <a:lnTo>
                  <a:pt x="13500" y="0"/>
                </a:lnTo>
                <a:lnTo>
                  <a:pt x="13500" y="3375"/>
                </a:lnTo>
                <a:lnTo>
                  <a:pt x="10125" y="3375"/>
                </a:lnTo>
                <a:lnTo>
                  <a:pt x="10125" y="0"/>
                </a:lnTo>
                <a:lnTo>
                  <a:pt x="9450" y="0"/>
                </a:lnTo>
                <a:lnTo>
                  <a:pt x="9450" y="3375"/>
                </a:lnTo>
                <a:lnTo>
                  <a:pt x="6075" y="3375"/>
                </a:lnTo>
                <a:lnTo>
                  <a:pt x="6075" y="0"/>
                </a:lnTo>
                <a:lnTo>
                  <a:pt x="5400" y="0"/>
                </a:lnTo>
                <a:lnTo>
                  <a:pt x="5400" y="3375"/>
                </a:lnTo>
                <a:lnTo>
                  <a:pt x="2025" y="3375"/>
                </a:lnTo>
                <a:lnTo>
                  <a:pt x="2025" y="0"/>
                </a:lnTo>
                <a:lnTo>
                  <a:pt x="1350" y="0"/>
                </a:lnTo>
                <a:close/>
                <a:moveTo>
                  <a:pt x="0" y="3375"/>
                </a:moveTo>
                <a:cubicBezTo>
                  <a:pt x="0" y="3375"/>
                  <a:pt x="0" y="4050"/>
                  <a:pt x="0" y="4050"/>
                </a:cubicBezTo>
                <a:lnTo>
                  <a:pt x="675" y="4050"/>
                </a:lnTo>
                <a:lnTo>
                  <a:pt x="675" y="3375"/>
                </a:lnTo>
                <a:lnTo>
                  <a:pt x="0" y="3375"/>
                </a:lnTo>
                <a:close/>
                <a:moveTo>
                  <a:pt x="2025" y="4050"/>
                </a:moveTo>
                <a:lnTo>
                  <a:pt x="5400" y="4050"/>
                </a:lnTo>
                <a:cubicBezTo>
                  <a:pt x="5400" y="4050"/>
                  <a:pt x="5400" y="7425"/>
                  <a:pt x="5400" y="7425"/>
                </a:cubicBezTo>
                <a:lnTo>
                  <a:pt x="2025" y="7425"/>
                </a:lnTo>
                <a:lnTo>
                  <a:pt x="2025" y="4050"/>
                </a:lnTo>
                <a:close/>
                <a:moveTo>
                  <a:pt x="6075" y="4050"/>
                </a:moveTo>
                <a:lnTo>
                  <a:pt x="9450" y="4050"/>
                </a:lnTo>
                <a:lnTo>
                  <a:pt x="9450" y="7425"/>
                </a:lnTo>
                <a:lnTo>
                  <a:pt x="6075" y="7425"/>
                </a:lnTo>
                <a:cubicBezTo>
                  <a:pt x="6075" y="7425"/>
                  <a:pt x="6075" y="4050"/>
                  <a:pt x="6075" y="4050"/>
                </a:cubicBezTo>
                <a:close/>
                <a:moveTo>
                  <a:pt x="10125" y="4050"/>
                </a:moveTo>
                <a:lnTo>
                  <a:pt x="13500" y="4050"/>
                </a:lnTo>
                <a:lnTo>
                  <a:pt x="13500" y="7425"/>
                </a:lnTo>
                <a:lnTo>
                  <a:pt x="10125" y="7425"/>
                </a:lnTo>
                <a:cubicBezTo>
                  <a:pt x="10125" y="7425"/>
                  <a:pt x="10125" y="4050"/>
                  <a:pt x="10125" y="4050"/>
                </a:cubicBezTo>
                <a:close/>
                <a:moveTo>
                  <a:pt x="14175" y="4050"/>
                </a:moveTo>
                <a:lnTo>
                  <a:pt x="17550" y="4050"/>
                </a:lnTo>
                <a:lnTo>
                  <a:pt x="17550" y="4725"/>
                </a:lnTo>
                <a:cubicBezTo>
                  <a:pt x="17064" y="5211"/>
                  <a:pt x="16200" y="6075"/>
                  <a:pt x="14850" y="7425"/>
                </a:cubicBezTo>
                <a:lnTo>
                  <a:pt x="14175" y="7425"/>
                </a:lnTo>
                <a:lnTo>
                  <a:pt x="14175" y="4050"/>
                </a:lnTo>
                <a:close/>
                <a:moveTo>
                  <a:pt x="0" y="7425"/>
                </a:moveTo>
                <a:cubicBezTo>
                  <a:pt x="0" y="7425"/>
                  <a:pt x="0" y="8100"/>
                  <a:pt x="0" y="8100"/>
                </a:cubicBezTo>
                <a:lnTo>
                  <a:pt x="675" y="8100"/>
                </a:lnTo>
                <a:lnTo>
                  <a:pt x="675" y="7425"/>
                </a:lnTo>
                <a:lnTo>
                  <a:pt x="0" y="7425"/>
                </a:lnTo>
                <a:close/>
                <a:moveTo>
                  <a:pt x="2025" y="8100"/>
                </a:moveTo>
                <a:lnTo>
                  <a:pt x="5400" y="8100"/>
                </a:lnTo>
                <a:lnTo>
                  <a:pt x="5400" y="11475"/>
                </a:lnTo>
                <a:cubicBezTo>
                  <a:pt x="5400" y="11475"/>
                  <a:pt x="2025" y="11475"/>
                  <a:pt x="2025" y="11475"/>
                </a:cubicBezTo>
                <a:lnTo>
                  <a:pt x="2025" y="8100"/>
                </a:lnTo>
                <a:close/>
                <a:moveTo>
                  <a:pt x="6075" y="8100"/>
                </a:moveTo>
                <a:lnTo>
                  <a:pt x="9450" y="8100"/>
                </a:lnTo>
                <a:lnTo>
                  <a:pt x="9450" y="10800"/>
                </a:lnTo>
                <a:lnTo>
                  <a:pt x="7425" y="10800"/>
                </a:lnTo>
                <a:lnTo>
                  <a:pt x="6750" y="11475"/>
                </a:lnTo>
                <a:lnTo>
                  <a:pt x="6075" y="11475"/>
                </a:lnTo>
                <a:lnTo>
                  <a:pt x="6075" y="8100"/>
                </a:lnTo>
                <a:close/>
                <a:moveTo>
                  <a:pt x="10125" y="8100"/>
                </a:moveTo>
                <a:lnTo>
                  <a:pt x="13500" y="8100"/>
                </a:lnTo>
                <a:lnTo>
                  <a:pt x="13500" y="8775"/>
                </a:lnTo>
                <a:cubicBezTo>
                  <a:pt x="12649" y="9626"/>
                  <a:pt x="11475" y="10800"/>
                  <a:pt x="11475" y="10800"/>
                </a:cubicBezTo>
                <a:lnTo>
                  <a:pt x="10125" y="10800"/>
                </a:lnTo>
                <a:lnTo>
                  <a:pt x="10125" y="8100"/>
                </a:lnTo>
                <a:close/>
                <a:moveTo>
                  <a:pt x="16875" y="8100"/>
                </a:moveTo>
                <a:lnTo>
                  <a:pt x="17550" y="8100"/>
                </a:lnTo>
                <a:cubicBezTo>
                  <a:pt x="17550" y="8100"/>
                  <a:pt x="17550" y="11475"/>
                  <a:pt x="17550" y="11475"/>
                </a:cubicBezTo>
                <a:lnTo>
                  <a:pt x="14175" y="11475"/>
                </a:lnTo>
                <a:lnTo>
                  <a:pt x="14175" y="10800"/>
                </a:lnTo>
                <a:lnTo>
                  <a:pt x="16875" y="8100"/>
                </a:lnTo>
                <a:close/>
                <a:moveTo>
                  <a:pt x="0" y="11475"/>
                </a:moveTo>
                <a:cubicBezTo>
                  <a:pt x="0" y="11475"/>
                  <a:pt x="0" y="12150"/>
                  <a:pt x="0" y="12150"/>
                </a:cubicBezTo>
                <a:lnTo>
                  <a:pt x="675" y="12150"/>
                </a:lnTo>
                <a:lnTo>
                  <a:pt x="675" y="11475"/>
                </a:lnTo>
                <a:lnTo>
                  <a:pt x="0" y="11475"/>
                </a:lnTo>
                <a:close/>
                <a:moveTo>
                  <a:pt x="2025" y="12150"/>
                </a:moveTo>
                <a:lnTo>
                  <a:pt x="5400" y="12150"/>
                </a:lnTo>
                <a:lnTo>
                  <a:pt x="5400" y="12825"/>
                </a:lnTo>
                <a:lnTo>
                  <a:pt x="2700" y="15525"/>
                </a:lnTo>
                <a:lnTo>
                  <a:pt x="2025" y="15525"/>
                </a:lnTo>
                <a:lnTo>
                  <a:pt x="2025" y="12150"/>
                </a:lnTo>
                <a:close/>
                <a:moveTo>
                  <a:pt x="12825" y="12150"/>
                </a:moveTo>
                <a:lnTo>
                  <a:pt x="13500" y="12150"/>
                </a:lnTo>
                <a:cubicBezTo>
                  <a:pt x="13500" y="12150"/>
                  <a:pt x="13500" y="15525"/>
                  <a:pt x="13500" y="15525"/>
                </a:cubicBezTo>
                <a:lnTo>
                  <a:pt x="10125" y="15525"/>
                </a:lnTo>
                <a:lnTo>
                  <a:pt x="10125" y="12825"/>
                </a:lnTo>
                <a:lnTo>
                  <a:pt x="12150" y="12825"/>
                </a:lnTo>
                <a:lnTo>
                  <a:pt x="12825" y="12150"/>
                </a:lnTo>
                <a:close/>
                <a:moveTo>
                  <a:pt x="14175" y="12150"/>
                </a:moveTo>
                <a:lnTo>
                  <a:pt x="17550" y="12150"/>
                </a:lnTo>
                <a:cubicBezTo>
                  <a:pt x="17550" y="12150"/>
                  <a:pt x="17550" y="15525"/>
                  <a:pt x="17550" y="15525"/>
                </a:cubicBezTo>
                <a:lnTo>
                  <a:pt x="14175" y="15525"/>
                </a:lnTo>
                <a:lnTo>
                  <a:pt x="14175" y="12150"/>
                </a:lnTo>
                <a:close/>
                <a:moveTo>
                  <a:pt x="8100" y="12825"/>
                </a:moveTo>
                <a:lnTo>
                  <a:pt x="9450" y="12825"/>
                </a:lnTo>
                <a:lnTo>
                  <a:pt x="9450" y="15525"/>
                </a:lnTo>
                <a:lnTo>
                  <a:pt x="6075" y="15525"/>
                </a:lnTo>
                <a:lnTo>
                  <a:pt x="6075" y="14850"/>
                </a:lnTo>
                <a:lnTo>
                  <a:pt x="8100" y="12825"/>
                </a:lnTo>
                <a:close/>
                <a:moveTo>
                  <a:pt x="0" y="15525"/>
                </a:moveTo>
                <a:cubicBezTo>
                  <a:pt x="0" y="15525"/>
                  <a:pt x="0" y="16200"/>
                  <a:pt x="0" y="16200"/>
                </a:cubicBezTo>
                <a:lnTo>
                  <a:pt x="675" y="16200"/>
                </a:lnTo>
                <a:lnTo>
                  <a:pt x="675" y="15525"/>
                </a:lnTo>
                <a:lnTo>
                  <a:pt x="0" y="15525"/>
                </a:lnTo>
                <a:close/>
                <a:moveTo>
                  <a:pt x="4725" y="16200"/>
                </a:moveTo>
                <a:lnTo>
                  <a:pt x="5400" y="16200"/>
                </a:lnTo>
                <a:cubicBezTo>
                  <a:pt x="5400" y="16200"/>
                  <a:pt x="5400" y="19575"/>
                  <a:pt x="5400" y="19575"/>
                </a:cubicBezTo>
                <a:lnTo>
                  <a:pt x="2025" y="19575"/>
                </a:lnTo>
                <a:lnTo>
                  <a:pt x="2025" y="18900"/>
                </a:lnTo>
                <a:lnTo>
                  <a:pt x="4725" y="16200"/>
                </a:lnTo>
                <a:close/>
                <a:moveTo>
                  <a:pt x="6075" y="16200"/>
                </a:moveTo>
                <a:lnTo>
                  <a:pt x="9450" y="16200"/>
                </a:lnTo>
                <a:cubicBezTo>
                  <a:pt x="9450" y="16200"/>
                  <a:pt x="9450" y="19575"/>
                  <a:pt x="9450" y="19575"/>
                </a:cubicBezTo>
                <a:lnTo>
                  <a:pt x="6075" y="19575"/>
                </a:lnTo>
                <a:lnTo>
                  <a:pt x="6075" y="16200"/>
                </a:lnTo>
                <a:close/>
                <a:moveTo>
                  <a:pt x="10125" y="16200"/>
                </a:moveTo>
                <a:lnTo>
                  <a:pt x="13500" y="16200"/>
                </a:lnTo>
                <a:cubicBezTo>
                  <a:pt x="13500" y="16200"/>
                  <a:pt x="13500" y="19575"/>
                  <a:pt x="13500" y="19575"/>
                </a:cubicBezTo>
                <a:lnTo>
                  <a:pt x="10125" y="19575"/>
                </a:lnTo>
                <a:lnTo>
                  <a:pt x="10125" y="16200"/>
                </a:lnTo>
                <a:close/>
                <a:moveTo>
                  <a:pt x="14175" y="16200"/>
                </a:moveTo>
                <a:lnTo>
                  <a:pt x="17550" y="16200"/>
                </a:lnTo>
                <a:cubicBezTo>
                  <a:pt x="17550" y="16200"/>
                  <a:pt x="17550" y="19575"/>
                  <a:pt x="17550" y="19575"/>
                </a:cubicBezTo>
                <a:lnTo>
                  <a:pt x="14175" y="19575"/>
                </a:lnTo>
                <a:lnTo>
                  <a:pt x="14175" y="16200"/>
                </a:lnTo>
                <a:close/>
                <a:moveTo>
                  <a:pt x="5400" y="20925"/>
                </a:moveTo>
                <a:lnTo>
                  <a:pt x="5400" y="21600"/>
                </a:lnTo>
                <a:lnTo>
                  <a:pt x="6075" y="21600"/>
                </a:lnTo>
                <a:cubicBezTo>
                  <a:pt x="6075" y="21600"/>
                  <a:pt x="6075" y="20925"/>
                  <a:pt x="6075" y="20925"/>
                </a:cubicBezTo>
                <a:lnTo>
                  <a:pt x="5400" y="20925"/>
                </a:lnTo>
                <a:close/>
                <a:moveTo>
                  <a:pt x="9450" y="20925"/>
                </a:moveTo>
                <a:lnTo>
                  <a:pt x="9450" y="21600"/>
                </a:lnTo>
                <a:lnTo>
                  <a:pt x="10125" y="21600"/>
                </a:lnTo>
                <a:cubicBezTo>
                  <a:pt x="10125" y="21600"/>
                  <a:pt x="10125" y="20925"/>
                  <a:pt x="10125" y="20925"/>
                </a:cubicBezTo>
                <a:lnTo>
                  <a:pt x="9450" y="20925"/>
                </a:lnTo>
                <a:close/>
                <a:moveTo>
                  <a:pt x="13500" y="20925"/>
                </a:moveTo>
                <a:lnTo>
                  <a:pt x="13500" y="21600"/>
                </a:lnTo>
                <a:lnTo>
                  <a:pt x="14175" y="21600"/>
                </a:lnTo>
                <a:cubicBezTo>
                  <a:pt x="14175" y="21600"/>
                  <a:pt x="14175" y="20925"/>
                  <a:pt x="14175" y="20925"/>
                </a:cubicBezTo>
                <a:lnTo>
                  <a:pt x="13500" y="20925"/>
                </a:lnTo>
                <a:close/>
                <a:moveTo>
                  <a:pt x="17550" y="20925"/>
                </a:moveTo>
                <a:lnTo>
                  <a:pt x="17550" y="21600"/>
                </a:lnTo>
                <a:lnTo>
                  <a:pt x="18225" y="21600"/>
                </a:lnTo>
                <a:cubicBezTo>
                  <a:pt x="18225" y="21600"/>
                  <a:pt x="18225" y="20925"/>
                  <a:pt x="18225" y="20925"/>
                </a:cubicBezTo>
                <a:lnTo>
                  <a:pt x="17550" y="2092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4" name="Shape 734"/>
          <p:cNvSpPr/>
          <p:nvPr/>
        </p:nvSpPr>
        <p:spPr>
          <a:xfrm>
            <a:off x="9302795" y="5437667"/>
            <a:ext cx="415334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Industrialization,</a:t>
            </a:r>
          </a:p>
          <a:p>
            <a:pPr algn="l">
              <a:defRPr sz="2100">
                <a:solidFill>
                  <a:srgbClr val="787D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Export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dirty="0" smtClean="0">
                <a:solidFill>
                  <a:schemeClr val="bg2">
                    <a:lumMod val="50000"/>
                  </a:schemeClr>
                </a:solidFill>
              </a:rPr>
              <a:t>Promotion</a:t>
            </a:r>
            <a:endParaRPr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5" name="Shape 735"/>
          <p:cNvSpPr/>
          <p:nvPr/>
        </p:nvSpPr>
        <p:spPr>
          <a:xfrm>
            <a:off x="8513916" y="5424259"/>
            <a:ext cx="635050" cy="635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4" h="19484" extrusionOk="0">
                <a:moveTo>
                  <a:pt x="19150" y="12263"/>
                </a:moveTo>
                <a:cubicBezTo>
                  <a:pt x="17758" y="17459"/>
                  <a:pt x="12417" y="20542"/>
                  <a:pt x="7221" y="19150"/>
                </a:cubicBezTo>
                <a:cubicBezTo>
                  <a:pt x="2025" y="17758"/>
                  <a:pt x="-1058" y="12417"/>
                  <a:pt x="334" y="7221"/>
                </a:cubicBezTo>
                <a:cubicBezTo>
                  <a:pt x="1726" y="2025"/>
                  <a:pt x="7067" y="-1058"/>
                  <a:pt x="12263" y="334"/>
                </a:cubicBezTo>
                <a:cubicBezTo>
                  <a:pt x="17459" y="1726"/>
                  <a:pt x="20542" y="7067"/>
                  <a:pt x="19150" y="12263"/>
                </a:cubicBezTo>
                <a:close/>
              </a:path>
            </a:pathLst>
          </a:custGeom>
          <a:solidFill>
            <a:srgbClr val="6F3EA4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36" name="Shape 736"/>
          <p:cNvSpPr/>
          <p:nvPr/>
        </p:nvSpPr>
        <p:spPr>
          <a:xfrm>
            <a:off x="8688826" y="5599193"/>
            <a:ext cx="278634" cy="2786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15" y="0"/>
                </a:moveTo>
                <a:lnTo>
                  <a:pt x="4954" y="1462"/>
                </a:lnTo>
                <a:cubicBezTo>
                  <a:pt x="4954" y="1462"/>
                  <a:pt x="4998" y="1685"/>
                  <a:pt x="5086" y="2081"/>
                </a:cubicBezTo>
                <a:cubicBezTo>
                  <a:pt x="5174" y="2478"/>
                  <a:pt x="5304" y="3047"/>
                  <a:pt x="5477" y="3738"/>
                </a:cubicBezTo>
                <a:cubicBezTo>
                  <a:pt x="5125" y="4003"/>
                  <a:pt x="4793" y="4294"/>
                  <a:pt x="4484" y="4608"/>
                </a:cubicBezTo>
                <a:cubicBezTo>
                  <a:pt x="4175" y="4922"/>
                  <a:pt x="3890" y="5259"/>
                  <a:pt x="3631" y="5615"/>
                </a:cubicBezTo>
                <a:cubicBezTo>
                  <a:pt x="2875" y="5444"/>
                  <a:pt x="2252" y="5318"/>
                  <a:pt x="1818" y="5233"/>
                </a:cubicBezTo>
                <a:cubicBezTo>
                  <a:pt x="1384" y="5149"/>
                  <a:pt x="1138" y="5108"/>
                  <a:pt x="1138" y="5108"/>
                </a:cubicBezTo>
                <a:lnTo>
                  <a:pt x="15" y="7692"/>
                </a:lnTo>
                <a:cubicBezTo>
                  <a:pt x="15" y="7692"/>
                  <a:pt x="214" y="7844"/>
                  <a:pt x="572" y="8102"/>
                </a:cubicBezTo>
                <a:cubicBezTo>
                  <a:pt x="931" y="8360"/>
                  <a:pt x="1450" y="8725"/>
                  <a:pt x="2092" y="9154"/>
                </a:cubicBezTo>
                <a:cubicBezTo>
                  <a:pt x="2018" y="9547"/>
                  <a:pt x="1992" y="10178"/>
                  <a:pt x="1985" y="10726"/>
                </a:cubicBezTo>
                <a:cubicBezTo>
                  <a:pt x="1979" y="11274"/>
                  <a:pt x="1993" y="11739"/>
                  <a:pt x="2000" y="11800"/>
                </a:cubicBezTo>
                <a:cubicBezTo>
                  <a:pt x="1382" y="12150"/>
                  <a:pt x="882" y="12447"/>
                  <a:pt x="537" y="12655"/>
                </a:cubicBezTo>
                <a:cubicBezTo>
                  <a:pt x="191" y="12864"/>
                  <a:pt x="0" y="12985"/>
                  <a:pt x="0" y="12985"/>
                </a:cubicBezTo>
                <a:lnTo>
                  <a:pt x="1462" y="16646"/>
                </a:lnTo>
                <a:cubicBezTo>
                  <a:pt x="1462" y="16646"/>
                  <a:pt x="1682" y="16605"/>
                  <a:pt x="2074" y="16520"/>
                </a:cubicBezTo>
                <a:cubicBezTo>
                  <a:pt x="2467" y="16436"/>
                  <a:pt x="3033" y="16309"/>
                  <a:pt x="3723" y="16138"/>
                </a:cubicBezTo>
                <a:cubicBezTo>
                  <a:pt x="3988" y="16491"/>
                  <a:pt x="4279" y="16822"/>
                  <a:pt x="4593" y="17131"/>
                </a:cubicBezTo>
                <a:cubicBezTo>
                  <a:pt x="4907" y="17440"/>
                  <a:pt x="5244" y="17726"/>
                  <a:pt x="5600" y="17985"/>
                </a:cubicBezTo>
                <a:cubicBezTo>
                  <a:pt x="5431" y="18732"/>
                  <a:pt x="5308" y="19351"/>
                  <a:pt x="5227" y="19784"/>
                </a:cubicBezTo>
                <a:cubicBezTo>
                  <a:pt x="5146" y="20216"/>
                  <a:pt x="5108" y="20462"/>
                  <a:pt x="5108" y="20462"/>
                </a:cubicBezTo>
                <a:lnTo>
                  <a:pt x="7646" y="21538"/>
                </a:lnTo>
                <a:cubicBezTo>
                  <a:pt x="7646" y="21538"/>
                  <a:pt x="7792" y="21346"/>
                  <a:pt x="8044" y="20996"/>
                </a:cubicBezTo>
                <a:cubicBezTo>
                  <a:pt x="8296" y="20645"/>
                  <a:pt x="8653" y="20138"/>
                  <a:pt x="9077" y="19508"/>
                </a:cubicBezTo>
                <a:cubicBezTo>
                  <a:pt x="9493" y="19589"/>
                  <a:pt x="10149" y="19620"/>
                  <a:pt x="10716" y="19628"/>
                </a:cubicBezTo>
                <a:cubicBezTo>
                  <a:pt x="11282" y="19636"/>
                  <a:pt x="11759" y="19622"/>
                  <a:pt x="11815" y="19615"/>
                </a:cubicBezTo>
                <a:cubicBezTo>
                  <a:pt x="12163" y="20231"/>
                  <a:pt x="12455" y="20727"/>
                  <a:pt x="12661" y="21069"/>
                </a:cubicBezTo>
                <a:cubicBezTo>
                  <a:pt x="12866" y="21412"/>
                  <a:pt x="12985" y="21600"/>
                  <a:pt x="12985" y="21600"/>
                </a:cubicBezTo>
                <a:lnTo>
                  <a:pt x="16646" y="20154"/>
                </a:lnTo>
                <a:cubicBezTo>
                  <a:pt x="16646" y="20154"/>
                  <a:pt x="16601" y="19932"/>
                  <a:pt x="16513" y="19539"/>
                </a:cubicBezTo>
                <a:cubicBezTo>
                  <a:pt x="16425" y="19145"/>
                  <a:pt x="16295" y="18580"/>
                  <a:pt x="16123" y="17892"/>
                </a:cubicBezTo>
                <a:cubicBezTo>
                  <a:pt x="16489" y="17618"/>
                  <a:pt x="16833" y="17316"/>
                  <a:pt x="17152" y="16989"/>
                </a:cubicBezTo>
                <a:cubicBezTo>
                  <a:pt x="17472" y="16662"/>
                  <a:pt x="17765" y="16311"/>
                  <a:pt x="18031" y="15938"/>
                </a:cubicBezTo>
                <a:cubicBezTo>
                  <a:pt x="18771" y="16106"/>
                  <a:pt x="19383" y="16229"/>
                  <a:pt x="19809" y="16310"/>
                </a:cubicBezTo>
                <a:cubicBezTo>
                  <a:pt x="20236" y="16391"/>
                  <a:pt x="20477" y="16431"/>
                  <a:pt x="20477" y="16431"/>
                </a:cubicBezTo>
                <a:lnTo>
                  <a:pt x="21569" y="13892"/>
                </a:lnTo>
                <a:cubicBezTo>
                  <a:pt x="21569" y="13892"/>
                  <a:pt x="21371" y="13743"/>
                  <a:pt x="21015" y="13487"/>
                </a:cubicBezTo>
                <a:cubicBezTo>
                  <a:pt x="20658" y="13231"/>
                  <a:pt x="20143" y="12870"/>
                  <a:pt x="19508" y="12446"/>
                </a:cubicBezTo>
                <a:cubicBezTo>
                  <a:pt x="19580" y="12061"/>
                  <a:pt x="19607" y="11430"/>
                  <a:pt x="19614" y="10878"/>
                </a:cubicBezTo>
                <a:cubicBezTo>
                  <a:pt x="19621" y="10327"/>
                  <a:pt x="19608" y="9854"/>
                  <a:pt x="19600" y="9785"/>
                </a:cubicBezTo>
                <a:cubicBezTo>
                  <a:pt x="20216" y="9438"/>
                  <a:pt x="20716" y="9146"/>
                  <a:pt x="21062" y="8940"/>
                </a:cubicBezTo>
                <a:cubicBezTo>
                  <a:pt x="21408" y="8734"/>
                  <a:pt x="21600" y="8615"/>
                  <a:pt x="21600" y="8615"/>
                </a:cubicBezTo>
                <a:lnTo>
                  <a:pt x="20138" y="4954"/>
                </a:lnTo>
                <a:cubicBezTo>
                  <a:pt x="20138" y="4954"/>
                  <a:pt x="19917" y="5002"/>
                  <a:pt x="19524" y="5093"/>
                </a:cubicBezTo>
                <a:cubicBezTo>
                  <a:pt x="19131" y="5185"/>
                  <a:pt x="18565" y="5319"/>
                  <a:pt x="17877" y="5492"/>
                </a:cubicBezTo>
                <a:cubicBezTo>
                  <a:pt x="17608" y="5137"/>
                  <a:pt x="17313" y="4801"/>
                  <a:pt x="16993" y="4490"/>
                </a:cubicBezTo>
                <a:cubicBezTo>
                  <a:pt x="16674" y="4178"/>
                  <a:pt x="16332" y="3891"/>
                  <a:pt x="15969" y="3631"/>
                </a:cubicBezTo>
                <a:cubicBezTo>
                  <a:pt x="16141" y="2879"/>
                  <a:pt x="16268" y="2256"/>
                  <a:pt x="16352" y="1821"/>
                </a:cubicBezTo>
                <a:cubicBezTo>
                  <a:pt x="16436" y="1386"/>
                  <a:pt x="16477" y="1138"/>
                  <a:pt x="16477" y="1138"/>
                </a:cubicBezTo>
                <a:lnTo>
                  <a:pt x="13892" y="15"/>
                </a:lnTo>
                <a:cubicBezTo>
                  <a:pt x="13892" y="15"/>
                  <a:pt x="13741" y="217"/>
                  <a:pt x="13483" y="580"/>
                </a:cubicBezTo>
                <a:cubicBezTo>
                  <a:pt x="13225" y="942"/>
                  <a:pt x="12859" y="1465"/>
                  <a:pt x="12431" y="2108"/>
                </a:cubicBezTo>
                <a:cubicBezTo>
                  <a:pt x="12047" y="2036"/>
                  <a:pt x="11419" y="2009"/>
                  <a:pt x="10870" y="2002"/>
                </a:cubicBezTo>
                <a:cubicBezTo>
                  <a:pt x="10322" y="1995"/>
                  <a:pt x="9852" y="2007"/>
                  <a:pt x="9785" y="2015"/>
                </a:cubicBezTo>
                <a:cubicBezTo>
                  <a:pt x="9435" y="1397"/>
                  <a:pt x="9143" y="893"/>
                  <a:pt x="8938" y="544"/>
                </a:cubicBezTo>
                <a:cubicBezTo>
                  <a:pt x="8733" y="195"/>
                  <a:pt x="8615" y="0"/>
                  <a:pt x="8615" y="0"/>
                </a:cubicBezTo>
                <a:close/>
                <a:moveTo>
                  <a:pt x="10877" y="6862"/>
                </a:moveTo>
                <a:cubicBezTo>
                  <a:pt x="12413" y="6893"/>
                  <a:pt x="13857" y="7837"/>
                  <a:pt x="14462" y="9354"/>
                </a:cubicBezTo>
                <a:cubicBezTo>
                  <a:pt x="15268" y="11376"/>
                  <a:pt x="14284" y="13655"/>
                  <a:pt x="12262" y="14462"/>
                </a:cubicBezTo>
                <a:cubicBezTo>
                  <a:pt x="10239" y="15268"/>
                  <a:pt x="7945" y="14284"/>
                  <a:pt x="7138" y="12262"/>
                </a:cubicBezTo>
                <a:cubicBezTo>
                  <a:pt x="6332" y="10239"/>
                  <a:pt x="7316" y="7945"/>
                  <a:pt x="9338" y="7138"/>
                </a:cubicBezTo>
                <a:cubicBezTo>
                  <a:pt x="9844" y="6937"/>
                  <a:pt x="10365" y="6851"/>
                  <a:pt x="10877" y="686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 cap="all">
                <a:solidFill>
                  <a:srgbClr val="686D76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1495613" y="492156"/>
            <a:ext cx="11061755" cy="136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Characteristics of 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Policy Consultation</a:t>
            </a:r>
          </a:p>
        </p:txBody>
      </p:sp>
      <p:sp>
        <p:nvSpPr>
          <p:cNvPr id="653" name="Shape 653"/>
          <p:cNvSpPr/>
          <p:nvPr/>
        </p:nvSpPr>
        <p:spPr>
          <a:xfrm>
            <a:off x="-92993" y="4647100"/>
            <a:ext cx="12706047" cy="1792293"/>
          </a:xfrm>
          <a:prstGeom prst="rightArrow">
            <a:avLst>
              <a:gd name="adj1" fmla="val 46460"/>
              <a:gd name="adj2" fmla="val 71503"/>
            </a:avLst>
          </a:prstGeom>
          <a:solidFill>
            <a:srgbClr val="DCDCD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4342504" y="3193893"/>
            <a:ext cx="3358525" cy="7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F3AA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Policy-oriented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F3AA0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02</a:t>
            </a:r>
          </a:p>
        </p:txBody>
      </p:sp>
      <p:sp>
        <p:nvSpPr>
          <p:cNvPr id="655" name="Shape 655"/>
          <p:cNvSpPr/>
          <p:nvPr/>
        </p:nvSpPr>
        <p:spPr>
          <a:xfrm>
            <a:off x="2408975" y="4300361"/>
            <a:ext cx="527556" cy="2659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50"/>
                </a:lnTo>
                <a:lnTo>
                  <a:pt x="21600" y="195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2408426" y="4080571"/>
            <a:ext cx="1510475" cy="94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F65A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3388247" y="4770758"/>
            <a:ext cx="527556" cy="146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961642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3388130" y="5980083"/>
            <a:ext cx="997229" cy="982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365647" y="4298984"/>
            <a:ext cx="527556" cy="266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4365647" y="4080571"/>
            <a:ext cx="1510475" cy="94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FBC6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5345471" y="4770758"/>
            <a:ext cx="527554" cy="146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C18607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5345352" y="5980083"/>
            <a:ext cx="997229" cy="982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6322869" y="4298984"/>
            <a:ext cx="527556" cy="266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6322869" y="4080571"/>
            <a:ext cx="1510476" cy="94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B9D29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7302693" y="4770758"/>
            <a:ext cx="527556" cy="146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5B7B2B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7302575" y="5980083"/>
            <a:ext cx="997232" cy="982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8280093" y="4298984"/>
            <a:ext cx="527556" cy="26623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147"/>
                </a:lnTo>
                <a:lnTo>
                  <a:pt x="21600" y="19452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8280093" y="4080571"/>
            <a:ext cx="1510475" cy="949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007"/>
                </a:moveTo>
                <a:lnTo>
                  <a:pt x="7493" y="0"/>
                </a:lnTo>
                <a:lnTo>
                  <a:pt x="21600" y="15708"/>
                </a:lnTo>
                <a:lnTo>
                  <a:pt x="14012" y="21600"/>
                </a:lnTo>
                <a:lnTo>
                  <a:pt x="0" y="5007"/>
                </a:lnTo>
                <a:close/>
              </a:path>
            </a:pathLst>
          </a:custGeom>
          <a:solidFill>
            <a:srgbClr val="99C3E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48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9259916" y="4770758"/>
            <a:ext cx="527556" cy="1464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718"/>
                </a:lnTo>
                <a:lnTo>
                  <a:pt x="0" y="21600"/>
                </a:lnTo>
                <a:lnTo>
                  <a:pt x="21600" y="17882"/>
                </a:lnTo>
                <a:lnTo>
                  <a:pt x="21600" y="0"/>
                </a:lnTo>
                <a:close/>
              </a:path>
            </a:pathLst>
          </a:custGeom>
          <a:solidFill>
            <a:srgbClr val="2075A4"/>
          </a:solidFill>
          <a:ln w="12700">
            <a:miter lim="400000"/>
          </a:ln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9259798" y="5980083"/>
            <a:ext cx="997232" cy="982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9" y="0"/>
                </a:moveTo>
                <a:lnTo>
                  <a:pt x="0" y="5575"/>
                </a:lnTo>
                <a:lnTo>
                  <a:pt x="21173" y="21560"/>
                </a:lnTo>
                <a:lnTo>
                  <a:pt x="21173" y="7207"/>
                </a:lnTo>
                <a:lnTo>
                  <a:pt x="11479" y="0"/>
                </a:lnTo>
                <a:close/>
                <a:moveTo>
                  <a:pt x="21600" y="21394"/>
                </a:moveTo>
                <a:lnTo>
                  <a:pt x="21206" y="21587"/>
                </a:lnTo>
                <a:lnTo>
                  <a:pt x="21226" y="21600"/>
                </a:lnTo>
                <a:lnTo>
                  <a:pt x="21600" y="21394"/>
                </a:ln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90000"/>
              </a:lnSpc>
              <a:spcBef>
                <a:spcPts val="3000"/>
              </a:spcBef>
              <a:defRPr sz="1800" cap="all">
                <a:solidFill>
                  <a:srgbClr val="FFFFFF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1" name="Shape 671"/>
          <p:cNvSpPr/>
          <p:nvPr/>
        </p:nvSpPr>
        <p:spPr>
          <a:xfrm flipH="1">
            <a:off x="3276400" y="5147557"/>
            <a:ext cx="762022" cy="76202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0000"/>
              </a:lnSpc>
              <a:spcBef>
                <a:spcPts val="3000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2" name="Shape 672"/>
          <p:cNvSpPr/>
          <p:nvPr/>
        </p:nvSpPr>
        <p:spPr>
          <a:xfrm flipH="1">
            <a:off x="5248075" y="5147557"/>
            <a:ext cx="762022" cy="76202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0000"/>
              </a:lnSpc>
              <a:spcBef>
                <a:spcPts val="3000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3" name="Shape 673"/>
          <p:cNvSpPr/>
          <p:nvPr/>
        </p:nvSpPr>
        <p:spPr>
          <a:xfrm flipH="1">
            <a:off x="7200698" y="5147557"/>
            <a:ext cx="762023" cy="76202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0000"/>
              </a:lnSpc>
              <a:spcBef>
                <a:spcPts val="3000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 flipH="1">
            <a:off x="9153323" y="5147557"/>
            <a:ext cx="762023" cy="762022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5D1E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0000"/>
              </a:lnSpc>
              <a:spcBef>
                <a:spcPts val="3000"/>
              </a:spcBef>
              <a:defRPr sz="1600" cap="all">
                <a:solidFill>
                  <a:srgbClr val="00A2BB"/>
                </a:solidFill>
                <a:latin typeface="Avenir Next Condensed Demi Bold"/>
                <a:ea typeface="Avenir Next Condensed Demi Bold"/>
                <a:cs typeface="Avenir Next Condensed Demi Bold"/>
                <a:sym typeface="Avenir Next Condensed Demi Bold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2398940" y="7156808"/>
            <a:ext cx="3725370" cy="7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01 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Demand-driven</a:t>
            </a:r>
          </a:p>
        </p:txBody>
      </p:sp>
      <p:sp>
        <p:nvSpPr>
          <p:cNvPr id="676" name="Shape 676"/>
          <p:cNvSpPr/>
          <p:nvPr/>
        </p:nvSpPr>
        <p:spPr>
          <a:xfrm>
            <a:off x="6321370" y="7127492"/>
            <a:ext cx="4445001" cy="7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80AC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03 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80AC4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Participation-oriented</a:t>
            </a:r>
          </a:p>
        </p:txBody>
      </p:sp>
      <p:sp>
        <p:nvSpPr>
          <p:cNvPr id="677" name="Shape 677"/>
          <p:cNvSpPr/>
          <p:nvPr/>
        </p:nvSpPr>
        <p:spPr>
          <a:xfrm>
            <a:off x="8245474" y="3193893"/>
            <a:ext cx="2000253" cy="735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2400" b="1" cap="all">
                <a:solidFill>
                  <a:srgbClr val="2C95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Integrated</a:t>
            </a:r>
          </a:p>
          <a:p>
            <a:pPr algn="l">
              <a:lnSpc>
                <a:spcPct val="110000"/>
              </a:lnSpc>
              <a:defRPr sz="2400" b="1" cap="all">
                <a:solidFill>
                  <a:srgbClr val="2C95C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04</a:t>
            </a:r>
          </a:p>
        </p:txBody>
      </p:sp>
      <p:sp>
        <p:nvSpPr>
          <p:cNvPr id="678" name="Shape 678"/>
          <p:cNvSpPr/>
          <p:nvPr/>
        </p:nvSpPr>
        <p:spPr>
          <a:xfrm>
            <a:off x="7377517" y="5393259"/>
            <a:ext cx="381004" cy="296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3348" y="2"/>
                </a:moveTo>
                <a:cubicBezTo>
                  <a:pt x="1989" y="2"/>
                  <a:pt x="0" y="1403"/>
                  <a:pt x="0" y="2554"/>
                </a:cubicBezTo>
                <a:cubicBezTo>
                  <a:pt x="0" y="4074"/>
                  <a:pt x="0" y="9708"/>
                  <a:pt x="0" y="11941"/>
                </a:cubicBezTo>
                <a:lnTo>
                  <a:pt x="787" y="9825"/>
                </a:lnTo>
                <a:cubicBezTo>
                  <a:pt x="1450" y="8140"/>
                  <a:pt x="3062" y="7455"/>
                  <a:pt x="4387" y="8299"/>
                </a:cubicBezTo>
                <a:lnTo>
                  <a:pt x="10982" y="12492"/>
                </a:lnTo>
                <a:cubicBezTo>
                  <a:pt x="12306" y="13336"/>
                  <a:pt x="12845" y="15385"/>
                  <a:pt x="12182" y="17070"/>
                </a:cubicBezTo>
                <a:cubicBezTo>
                  <a:pt x="12182" y="17070"/>
                  <a:pt x="10810" y="20494"/>
                  <a:pt x="10810" y="20494"/>
                </a:cubicBezTo>
                <a:cubicBezTo>
                  <a:pt x="11174" y="21294"/>
                  <a:pt x="11975" y="21582"/>
                  <a:pt x="12615" y="21135"/>
                </a:cubicBezTo>
                <a:cubicBezTo>
                  <a:pt x="13068" y="20819"/>
                  <a:pt x="13116" y="19783"/>
                  <a:pt x="12988" y="18904"/>
                </a:cubicBezTo>
                <a:lnTo>
                  <a:pt x="13281" y="18750"/>
                </a:lnTo>
                <a:cubicBezTo>
                  <a:pt x="13637" y="19575"/>
                  <a:pt x="14457" y="19883"/>
                  <a:pt x="15106" y="19429"/>
                </a:cubicBezTo>
                <a:cubicBezTo>
                  <a:pt x="15579" y="19099"/>
                  <a:pt x="15717" y="17972"/>
                  <a:pt x="15620" y="17070"/>
                </a:cubicBezTo>
                <a:lnTo>
                  <a:pt x="15882" y="16890"/>
                </a:lnTo>
                <a:cubicBezTo>
                  <a:pt x="16417" y="17509"/>
                  <a:pt x="17213" y="18017"/>
                  <a:pt x="17687" y="17685"/>
                </a:cubicBezTo>
                <a:cubicBezTo>
                  <a:pt x="18337" y="17232"/>
                  <a:pt x="18458" y="16177"/>
                  <a:pt x="18101" y="15351"/>
                </a:cubicBezTo>
                <a:lnTo>
                  <a:pt x="14037" y="6157"/>
                </a:lnTo>
                <a:lnTo>
                  <a:pt x="12030" y="8530"/>
                </a:lnTo>
                <a:cubicBezTo>
                  <a:pt x="12030" y="8530"/>
                  <a:pt x="8903" y="8772"/>
                  <a:pt x="8390" y="8119"/>
                </a:cubicBezTo>
                <a:cubicBezTo>
                  <a:pt x="7855" y="7440"/>
                  <a:pt x="8047" y="3387"/>
                  <a:pt x="8047" y="3387"/>
                </a:cubicBezTo>
                <a:lnTo>
                  <a:pt x="10729" y="2"/>
                </a:lnTo>
                <a:cubicBezTo>
                  <a:pt x="10729" y="2"/>
                  <a:pt x="6106" y="2"/>
                  <a:pt x="3348" y="2"/>
                </a:cubicBezTo>
                <a:close/>
                <a:moveTo>
                  <a:pt x="12877" y="15"/>
                </a:moveTo>
                <a:lnTo>
                  <a:pt x="10195" y="3426"/>
                </a:lnTo>
                <a:lnTo>
                  <a:pt x="9529" y="4285"/>
                </a:lnTo>
                <a:cubicBezTo>
                  <a:pt x="9529" y="4285"/>
                  <a:pt x="9332" y="5791"/>
                  <a:pt x="9852" y="6452"/>
                </a:cubicBezTo>
                <a:cubicBezTo>
                  <a:pt x="10337" y="7069"/>
                  <a:pt x="11536" y="6837"/>
                  <a:pt x="11536" y="6837"/>
                </a:cubicBezTo>
                <a:lnTo>
                  <a:pt x="14874" y="3426"/>
                </a:lnTo>
                <a:lnTo>
                  <a:pt x="19583" y="14518"/>
                </a:lnTo>
                <a:cubicBezTo>
                  <a:pt x="19583" y="14518"/>
                  <a:pt x="21600" y="14512"/>
                  <a:pt x="21600" y="13659"/>
                </a:cubicBezTo>
                <a:cubicBezTo>
                  <a:pt x="21599" y="8488"/>
                  <a:pt x="21600" y="5991"/>
                  <a:pt x="21600" y="4285"/>
                </a:cubicBezTo>
                <a:cubicBezTo>
                  <a:pt x="21600" y="4285"/>
                  <a:pt x="20806" y="2570"/>
                  <a:pt x="20511" y="2195"/>
                </a:cubicBezTo>
                <a:cubicBezTo>
                  <a:pt x="20237" y="1847"/>
                  <a:pt x="19177" y="41"/>
                  <a:pt x="17556" y="15"/>
                </a:cubicBezTo>
                <a:cubicBezTo>
                  <a:pt x="15583" y="-18"/>
                  <a:pt x="12877" y="15"/>
                  <a:pt x="12877" y="15"/>
                </a:cubicBezTo>
                <a:close/>
                <a:moveTo>
                  <a:pt x="2854" y="9581"/>
                </a:moveTo>
                <a:cubicBezTo>
                  <a:pt x="2609" y="9684"/>
                  <a:pt x="2403" y="9906"/>
                  <a:pt x="2279" y="10222"/>
                </a:cubicBezTo>
                <a:lnTo>
                  <a:pt x="776" y="14031"/>
                </a:lnTo>
                <a:cubicBezTo>
                  <a:pt x="528" y="14662"/>
                  <a:pt x="723" y="15433"/>
                  <a:pt x="1220" y="15749"/>
                </a:cubicBezTo>
                <a:cubicBezTo>
                  <a:pt x="1717" y="16065"/>
                  <a:pt x="2323" y="15804"/>
                  <a:pt x="2571" y="15172"/>
                </a:cubicBezTo>
                <a:cubicBezTo>
                  <a:pt x="2571" y="15172"/>
                  <a:pt x="4074" y="11363"/>
                  <a:pt x="4074" y="11363"/>
                </a:cubicBezTo>
                <a:cubicBezTo>
                  <a:pt x="4323" y="10732"/>
                  <a:pt x="4117" y="9962"/>
                  <a:pt x="3620" y="9645"/>
                </a:cubicBezTo>
                <a:cubicBezTo>
                  <a:pt x="3372" y="9487"/>
                  <a:pt x="3098" y="9478"/>
                  <a:pt x="2854" y="9581"/>
                </a:cubicBezTo>
                <a:close/>
                <a:moveTo>
                  <a:pt x="5254" y="11107"/>
                </a:moveTo>
                <a:cubicBezTo>
                  <a:pt x="5009" y="11210"/>
                  <a:pt x="4793" y="11432"/>
                  <a:pt x="4669" y="11748"/>
                </a:cubicBezTo>
                <a:lnTo>
                  <a:pt x="3176" y="15557"/>
                </a:lnTo>
                <a:cubicBezTo>
                  <a:pt x="2928" y="16188"/>
                  <a:pt x="3123" y="16958"/>
                  <a:pt x="3620" y="17275"/>
                </a:cubicBezTo>
                <a:cubicBezTo>
                  <a:pt x="4117" y="17591"/>
                  <a:pt x="4723" y="17330"/>
                  <a:pt x="4971" y="16698"/>
                </a:cubicBezTo>
                <a:cubicBezTo>
                  <a:pt x="4971" y="16698"/>
                  <a:pt x="6474" y="12889"/>
                  <a:pt x="6474" y="12889"/>
                </a:cubicBezTo>
                <a:cubicBezTo>
                  <a:pt x="6723" y="12258"/>
                  <a:pt x="6517" y="11488"/>
                  <a:pt x="6020" y="11171"/>
                </a:cubicBezTo>
                <a:cubicBezTo>
                  <a:pt x="5772" y="11013"/>
                  <a:pt x="5498" y="11004"/>
                  <a:pt x="5254" y="11107"/>
                </a:cubicBezTo>
                <a:close/>
                <a:moveTo>
                  <a:pt x="7654" y="12633"/>
                </a:moveTo>
                <a:cubicBezTo>
                  <a:pt x="7410" y="12736"/>
                  <a:pt x="7193" y="12958"/>
                  <a:pt x="7069" y="13274"/>
                </a:cubicBezTo>
                <a:lnTo>
                  <a:pt x="5566" y="17083"/>
                </a:lnTo>
                <a:cubicBezTo>
                  <a:pt x="5318" y="17714"/>
                  <a:pt x="5523" y="18485"/>
                  <a:pt x="6020" y="18801"/>
                </a:cubicBezTo>
                <a:cubicBezTo>
                  <a:pt x="6517" y="19117"/>
                  <a:pt x="7123" y="18855"/>
                  <a:pt x="7371" y="18224"/>
                </a:cubicBezTo>
                <a:cubicBezTo>
                  <a:pt x="7371" y="18224"/>
                  <a:pt x="8874" y="14415"/>
                  <a:pt x="8874" y="14415"/>
                </a:cubicBezTo>
                <a:cubicBezTo>
                  <a:pt x="9123" y="13784"/>
                  <a:pt x="8917" y="13014"/>
                  <a:pt x="8420" y="12697"/>
                </a:cubicBezTo>
                <a:cubicBezTo>
                  <a:pt x="8172" y="12539"/>
                  <a:pt x="7898" y="12530"/>
                  <a:pt x="7654" y="12633"/>
                </a:cubicBezTo>
                <a:close/>
                <a:moveTo>
                  <a:pt x="10054" y="14159"/>
                </a:moveTo>
                <a:cubicBezTo>
                  <a:pt x="9809" y="14262"/>
                  <a:pt x="9593" y="14484"/>
                  <a:pt x="9469" y="14800"/>
                </a:cubicBezTo>
                <a:lnTo>
                  <a:pt x="7966" y="18609"/>
                </a:lnTo>
                <a:cubicBezTo>
                  <a:pt x="7718" y="19240"/>
                  <a:pt x="7923" y="20010"/>
                  <a:pt x="8420" y="20327"/>
                </a:cubicBezTo>
                <a:cubicBezTo>
                  <a:pt x="8917" y="20643"/>
                  <a:pt x="9523" y="20395"/>
                  <a:pt x="9771" y="19763"/>
                </a:cubicBezTo>
                <a:lnTo>
                  <a:pt x="11274" y="15941"/>
                </a:lnTo>
                <a:cubicBezTo>
                  <a:pt x="11523" y="15310"/>
                  <a:pt x="11317" y="14539"/>
                  <a:pt x="10820" y="14223"/>
                </a:cubicBezTo>
                <a:cubicBezTo>
                  <a:pt x="10572" y="14065"/>
                  <a:pt x="10298" y="14056"/>
                  <a:pt x="10054" y="14159"/>
                </a:cubicBez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3509131" y="5380547"/>
            <a:ext cx="296198" cy="296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89" y="3102"/>
                </a:moveTo>
                <a:cubicBezTo>
                  <a:pt x="10181" y="3102"/>
                  <a:pt x="11584" y="3680"/>
                  <a:pt x="12638" y="4729"/>
                </a:cubicBezTo>
                <a:cubicBezTo>
                  <a:pt x="13691" y="5775"/>
                  <a:pt x="14270" y="7167"/>
                  <a:pt x="14270" y="8646"/>
                </a:cubicBezTo>
                <a:cubicBezTo>
                  <a:pt x="14270" y="10126"/>
                  <a:pt x="13691" y="11517"/>
                  <a:pt x="12638" y="12563"/>
                </a:cubicBezTo>
                <a:cubicBezTo>
                  <a:pt x="11584" y="13612"/>
                  <a:pt x="10181" y="14190"/>
                  <a:pt x="8689" y="14190"/>
                </a:cubicBezTo>
                <a:cubicBezTo>
                  <a:pt x="7197" y="14190"/>
                  <a:pt x="5795" y="13612"/>
                  <a:pt x="4741" y="12563"/>
                </a:cubicBezTo>
                <a:cubicBezTo>
                  <a:pt x="3688" y="11517"/>
                  <a:pt x="3108" y="10125"/>
                  <a:pt x="3108" y="8646"/>
                </a:cubicBezTo>
                <a:cubicBezTo>
                  <a:pt x="3108" y="7166"/>
                  <a:pt x="3688" y="5775"/>
                  <a:pt x="4741" y="4729"/>
                </a:cubicBezTo>
                <a:cubicBezTo>
                  <a:pt x="5795" y="3680"/>
                  <a:pt x="7197" y="3102"/>
                  <a:pt x="8689" y="3102"/>
                </a:cubicBezTo>
                <a:close/>
                <a:moveTo>
                  <a:pt x="16149" y="13086"/>
                </a:moveTo>
                <a:cubicBezTo>
                  <a:pt x="16951" y="11758"/>
                  <a:pt x="17378" y="10235"/>
                  <a:pt x="17378" y="8646"/>
                </a:cubicBezTo>
                <a:cubicBezTo>
                  <a:pt x="17378" y="6336"/>
                  <a:pt x="16474" y="4164"/>
                  <a:pt x="14832" y="2531"/>
                </a:cubicBezTo>
                <a:cubicBezTo>
                  <a:pt x="13191" y="899"/>
                  <a:pt x="11009" y="0"/>
                  <a:pt x="8689" y="0"/>
                </a:cubicBezTo>
                <a:cubicBezTo>
                  <a:pt x="6370" y="0"/>
                  <a:pt x="4188" y="899"/>
                  <a:pt x="2547" y="2531"/>
                </a:cubicBezTo>
                <a:cubicBezTo>
                  <a:pt x="905" y="4164"/>
                  <a:pt x="0" y="6336"/>
                  <a:pt x="0" y="8646"/>
                </a:cubicBezTo>
                <a:cubicBezTo>
                  <a:pt x="0" y="10957"/>
                  <a:pt x="905" y="13128"/>
                  <a:pt x="2547" y="14762"/>
                </a:cubicBezTo>
                <a:cubicBezTo>
                  <a:pt x="4188" y="16393"/>
                  <a:pt x="6369" y="17292"/>
                  <a:pt x="8689" y="17292"/>
                </a:cubicBezTo>
                <a:cubicBezTo>
                  <a:pt x="8689" y="17292"/>
                  <a:pt x="8689" y="17292"/>
                  <a:pt x="8690" y="17292"/>
                </a:cubicBezTo>
                <a:cubicBezTo>
                  <a:pt x="10229" y="17292"/>
                  <a:pt x="11708" y="16896"/>
                  <a:pt x="13008" y="16152"/>
                </a:cubicBezTo>
                <a:lnTo>
                  <a:pt x="18487" y="21600"/>
                </a:lnTo>
                <a:lnTo>
                  <a:pt x="21600" y="18505"/>
                </a:lnTo>
                <a:cubicBezTo>
                  <a:pt x="21600" y="18505"/>
                  <a:pt x="16149" y="13086"/>
                  <a:pt x="16149" y="13086"/>
                </a:cubicBez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 anchor="b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5454589" y="5354111"/>
            <a:ext cx="348956" cy="348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" y="0"/>
                </a:moveTo>
                <a:lnTo>
                  <a:pt x="1350" y="20250"/>
                </a:lnTo>
                <a:lnTo>
                  <a:pt x="21600" y="20250"/>
                </a:lnTo>
                <a:lnTo>
                  <a:pt x="21600" y="19575"/>
                </a:lnTo>
                <a:cubicBezTo>
                  <a:pt x="21600" y="19575"/>
                  <a:pt x="18225" y="19575"/>
                  <a:pt x="18225" y="19575"/>
                </a:cubicBezTo>
                <a:lnTo>
                  <a:pt x="18225" y="16200"/>
                </a:lnTo>
                <a:lnTo>
                  <a:pt x="21600" y="16200"/>
                </a:lnTo>
                <a:lnTo>
                  <a:pt x="21600" y="15525"/>
                </a:lnTo>
                <a:lnTo>
                  <a:pt x="18225" y="15525"/>
                </a:lnTo>
                <a:lnTo>
                  <a:pt x="18225" y="12150"/>
                </a:lnTo>
                <a:lnTo>
                  <a:pt x="21600" y="12150"/>
                </a:lnTo>
                <a:lnTo>
                  <a:pt x="21600" y="11475"/>
                </a:lnTo>
                <a:lnTo>
                  <a:pt x="18225" y="11475"/>
                </a:lnTo>
                <a:lnTo>
                  <a:pt x="18225" y="8100"/>
                </a:lnTo>
                <a:lnTo>
                  <a:pt x="21600" y="8100"/>
                </a:lnTo>
                <a:lnTo>
                  <a:pt x="21600" y="7425"/>
                </a:lnTo>
                <a:lnTo>
                  <a:pt x="18225" y="7425"/>
                </a:lnTo>
                <a:lnTo>
                  <a:pt x="18225" y="6750"/>
                </a:lnTo>
                <a:lnTo>
                  <a:pt x="19575" y="5400"/>
                </a:lnTo>
                <a:lnTo>
                  <a:pt x="19575" y="4050"/>
                </a:lnTo>
                <a:lnTo>
                  <a:pt x="21600" y="4050"/>
                </a:lnTo>
                <a:lnTo>
                  <a:pt x="21600" y="3375"/>
                </a:lnTo>
                <a:lnTo>
                  <a:pt x="18225" y="3375"/>
                </a:lnTo>
                <a:lnTo>
                  <a:pt x="18225" y="0"/>
                </a:lnTo>
                <a:lnTo>
                  <a:pt x="17550" y="0"/>
                </a:lnTo>
                <a:lnTo>
                  <a:pt x="17550" y="3375"/>
                </a:lnTo>
                <a:lnTo>
                  <a:pt x="14175" y="3375"/>
                </a:lnTo>
                <a:lnTo>
                  <a:pt x="14175" y="0"/>
                </a:lnTo>
                <a:lnTo>
                  <a:pt x="13500" y="0"/>
                </a:lnTo>
                <a:lnTo>
                  <a:pt x="13500" y="3375"/>
                </a:lnTo>
                <a:lnTo>
                  <a:pt x="10125" y="3375"/>
                </a:lnTo>
                <a:lnTo>
                  <a:pt x="10125" y="0"/>
                </a:lnTo>
                <a:lnTo>
                  <a:pt x="9450" y="0"/>
                </a:lnTo>
                <a:lnTo>
                  <a:pt x="9450" y="3375"/>
                </a:lnTo>
                <a:lnTo>
                  <a:pt x="6075" y="3375"/>
                </a:lnTo>
                <a:lnTo>
                  <a:pt x="6075" y="0"/>
                </a:lnTo>
                <a:lnTo>
                  <a:pt x="5400" y="0"/>
                </a:lnTo>
                <a:lnTo>
                  <a:pt x="5400" y="3375"/>
                </a:lnTo>
                <a:lnTo>
                  <a:pt x="2025" y="3375"/>
                </a:lnTo>
                <a:lnTo>
                  <a:pt x="2025" y="0"/>
                </a:lnTo>
                <a:lnTo>
                  <a:pt x="1350" y="0"/>
                </a:lnTo>
                <a:close/>
                <a:moveTo>
                  <a:pt x="0" y="3375"/>
                </a:moveTo>
                <a:cubicBezTo>
                  <a:pt x="0" y="3375"/>
                  <a:pt x="0" y="4050"/>
                  <a:pt x="0" y="4050"/>
                </a:cubicBezTo>
                <a:lnTo>
                  <a:pt x="675" y="4050"/>
                </a:lnTo>
                <a:lnTo>
                  <a:pt x="675" y="3375"/>
                </a:lnTo>
                <a:lnTo>
                  <a:pt x="0" y="3375"/>
                </a:lnTo>
                <a:close/>
                <a:moveTo>
                  <a:pt x="2025" y="4050"/>
                </a:moveTo>
                <a:lnTo>
                  <a:pt x="5400" y="4050"/>
                </a:lnTo>
                <a:cubicBezTo>
                  <a:pt x="5400" y="4050"/>
                  <a:pt x="5400" y="7425"/>
                  <a:pt x="5400" y="7425"/>
                </a:cubicBezTo>
                <a:lnTo>
                  <a:pt x="2025" y="7425"/>
                </a:lnTo>
                <a:lnTo>
                  <a:pt x="2025" y="4050"/>
                </a:lnTo>
                <a:close/>
                <a:moveTo>
                  <a:pt x="6075" y="4050"/>
                </a:moveTo>
                <a:lnTo>
                  <a:pt x="9450" y="4050"/>
                </a:lnTo>
                <a:lnTo>
                  <a:pt x="9450" y="7425"/>
                </a:lnTo>
                <a:lnTo>
                  <a:pt x="6075" y="7425"/>
                </a:lnTo>
                <a:cubicBezTo>
                  <a:pt x="6075" y="7425"/>
                  <a:pt x="6075" y="4050"/>
                  <a:pt x="6075" y="4050"/>
                </a:cubicBezTo>
                <a:close/>
                <a:moveTo>
                  <a:pt x="10125" y="4050"/>
                </a:moveTo>
                <a:lnTo>
                  <a:pt x="13500" y="4050"/>
                </a:lnTo>
                <a:lnTo>
                  <a:pt x="13500" y="7425"/>
                </a:lnTo>
                <a:lnTo>
                  <a:pt x="10125" y="7425"/>
                </a:lnTo>
                <a:cubicBezTo>
                  <a:pt x="10125" y="7425"/>
                  <a:pt x="10125" y="4050"/>
                  <a:pt x="10125" y="4050"/>
                </a:cubicBezTo>
                <a:close/>
                <a:moveTo>
                  <a:pt x="14175" y="4050"/>
                </a:moveTo>
                <a:lnTo>
                  <a:pt x="17550" y="4050"/>
                </a:lnTo>
                <a:lnTo>
                  <a:pt x="17550" y="4725"/>
                </a:lnTo>
                <a:cubicBezTo>
                  <a:pt x="17064" y="5211"/>
                  <a:pt x="16200" y="6075"/>
                  <a:pt x="14850" y="7425"/>
                </a:cubicBezTo>
                <a:lnTo>
                  <a:pt x="14175" y="7425"/>
                </a:lnTo>
                <a:lnTo>
                  <a:pt x="14175" y="4050"/>
                </a:lnTo>
                <a:close/>
                <a:moveTo>
                  <a:pt x="0" y="7425"/>
                </a:moveTo>
                <a:cubicBezTo>
                  <a:pt x="0" y="7425"/>
                  <a:pt x="0" y="8100"/>
                  <a:pt x="0" y="8100"/>
                </a:cubicBezTo>
                <a:lnTo>
                  <a:pt x="675" y="8100"/>
                </a:lnTo>
                <a:lnTo>
                  <a:pt x="675" y="7425"/>
                </a:lnTo>
                <a:lnTo>
                  <a:pt x="0" y="7425"/>
                </a:lnTo>
                <a:close/>
                <a:moveTo>
                  <a:pt x="2025" y="8100"/>
                </a:moveTo>
                <a:lnTo>
                  <a:pt x="5400" y="8100"/>
                </a:lnTo>
                <a:lnTo>
                  <a:pt x="5400" y="11475"/>
                </a:lnTo>
                <a:cubicBezTo>
                  <a:pt x="5400" y="11475"/>
                  <a:pt x="2025" y="11475"/>
                  <a:pt x="2025" y="11475"/>
                </a:cubicBezTo>
                <a:lnTo>
                  <a:pt x="2025" y="8100"/>
                </a:lnTo>
                <a:close/>
                <a:moveTo>
                  <a:pt x="6075" y="8100"/>
                </a:moveTo>
                <a:lnTo>
                  <a:pt x="9450" y="8100"/>
                </a:lnTo>
                <a:lnTo>
                  <a:pt x="9450" y="10800"/>
                </a:lnTo>
                <a:lnTo>
                  <a:pt x="7425" y="10800"/>
                </a:lnTo>
                <a:lnTo>
                  <a:pt x="6750" y="11475"/>
                </a:lnTo>
                <a:lnTo>
                  <a:pt x="6075" y="11475"/>
                </a:lnTo>
                <a:lnTo>
                  <a:pt x="6075" y="8100"/>
                </a:lnTo>
                <a:close/>
                <a:moveTo>
                  <a:pt x="10125" y="8100"/>
                </a:moveTo>
                <a:lnTo>
                  <a:pt x="13500" y="8100"/>
                </a:lnTo>
                <a:lnTo>
                  <a:pt x="13500" y="8775"/>
                </a:lnTo>
                <a:cubicBezTo>
                  <a:pt x="12649" y="9626"/>
                  <a:pt x="11475" y="10800"/>
                  <a:pt x="11475" y="10800"/>
                </a:cubicBezTo>
                <a:lnTo>
                  <a:pt x="10125" y="10800"/>
                </a:lnTo>
                <a:lnTo>
                  <a:pt x="10125" y="8100"/>
                </a:lnTo>
                <a:close/>
                <a:moveTo>
                  <a:pt x="16875" y="8100"/>
                </a:moveTo>
                <a:lnTo>
                  <a:pt x="17550" y="8100"/>
                </a:lnTo>
                <a:cubicBezTo>
                  <a:pt x="17550" y="8100"/>
                  <a:pt x="17550" y="11475"/>
                  <a:pt x="17550" y="11475"/>
                </a:cubicBezTo>
                <a:lnTo>
                  <a:pt x="14175" y="11475"/>
                </a:lnTo>
                <a:lnTo>
                  <a:pt x="14175" y="10800"/>
                </a:lnTo>
                <a:lnTo>
                  <a:pt x="16875" y="8100"/>
                </a:lnTo>
                <a:close/>
                <a:moveTo>
                  <a:pt x="0" y="11475"/>
                </a:moveTo>
                <a:cubicBezTo>
                  <a:pt x="0" y="11475"/>
                  <a:pt x="0" y="12150"/>
                  <a:pt x="0" y="12150"/>
                </a:cubicBezTo>
                <a:lnTo>
                  <a:pt x="675" y="12150"/>
                </a:lnTo>
                <a:lnTo>
                  <a:pt x="675" y="11475"/>
                </a:lnTo>
                <a:lnTo>
                  <a:pt x="0" y="11475"/>
                </a:lnTo>
                <a:close/>
                <a:moveTo>
                  <a:pt x="2025" y="12150"/>
                </a:moveTo>
                <a:lnTo>
                  <a:pt x="5400" y="12150"/>
                </a:lnTo>
                <a:lnTo>
                  <a:pt x="5400" y="12825"/>
                </a:lnTo>
                <a:lnTo>
                  <a:pt x="2700" y="15525"/>
                </a:lnTo>
                <a:lnTo>
                  <a:pt x="2025" y="15525"/>
                </a:lnTo>
                <a:lnTo>
                  <a:pt x="2025" y="12150"/>
                </a:lnTo>
                <a:close/>
                <a:moveTo>
                  <a:pt x="12825" y="12150"/>
                </a:moveTo>
                <a:lnTo>
                  <a:pt x="13500" y="12150"/>
                </a:lnTo>
                <a:cubicBezTo>
                  <a:pt x="13500" y="12150"/>
                  <a:pt x="13500" y="15525"/>
                  <a:pt x="13500" y="15525"/>
                </a:cubicBezTo>
                <a:lnTo>
                  <a:pt x="10125" y="15525"/>
                </a:lnTo>
                <a:lnTo>
                  <a:pt x="10125" y="12825"/>
                </a:lnTo>
                <a:lnTo>
                  <a:pt x="12150" y="12825"/>
                </a:lnTo>
                <a:lnTo>
                  <a:pt x="12825" y="12150"/>
                </a:lnTo>
                <a:close/>
                <a:moveTo>
                  <a:pt x="14175" y="12150"/>
                </a:moveTo>
                <a:lnTo>
                  <a:pt x="17550" y="12150"/>
                </a:lnTo>
                <a:cubicBezTo>
                  <a:pt x="17550" y="12150"/>
                  <a:pt x="17550" y="15525"/>
                  <a:pt x="17550" y="15525"/>
                </a:cubicBezTo>
                <a:lnTo>
                  <a:pt x="14175" y="15525"/>
                </a:lnTo>
                <a:lnTo>
                  <a:pt x="14175" y="12150"/>
                </a:lnTo>
                <a:close/>
                <a:moveTo>
                  <a:pt x="8100" y="12825"/>
                </a:moveTo>
                <a:lnTo>
                  <a:pt x="9450" y="12825"/>
                </a:lnTo>
                <a:lnTo>
                  <a:pt x="9450" y="15525"/>
                </a:lnTo>
                <a:lnTo>
                  <a:pt x="6075" y="15525"/>
                </a:lnTo>
                <a:lnTo>
                  <a:pt x="6075" y="14850"/>
                </a:lnTo>
                <a:lnTo>
                  <a:pt x="8100" y="12825"/>
                </a:lnTo>
                <a:close/>
                <a:moveTo>
                  <a:pt x="0" y="15525"/>
                </a:moveTo>
                <a:cubicBezTo>
                  <a:pt x="0" y="15525"/>
                  <a:pt x="0" y="16200"/>
                  <a:pt x="0" y="16200"/>
                </a:cubicBezTo>
                <a:lnTo>
                  <a:pt x="675" y="16200"/>
                </a:lnTo>
                <a:lnTo>
                  <a:pt x="675" y="15525"/>
                </a:lnTo>
                <a:lnTo>
                  <a:pt x="0" y="15525"/>
                </a:lnTo>
                <a:close/>
                <a:moveTo>
                  <a:pt x="4725" y="16200"/>
                </a:moveTo>
                <a:lnTo>
                  <a:pt x="5400" y="16200"/>
                </a:lnTo>
                <a:cubicBezTo>
                  <a:pt x="5400" y="16200"/>
                  <a:pt x="5400" y="19575"/>
                  <a:pt x="5400" y="19575"/>
                </a:cubicBezTo>
                <a:lnTo>
                  <a:pt x="2025" y="19575"/>
                </a:lnTo>
                <a:lnTo>
                  <a:pt x="2025" y="18900"/>
                </a:lnTo>
                <a:lnTo>
                  <a:pt x="4725" y="16200"/>
                </a:lnTo>
                <a:close/>
                <a:moveTo>
                  <a:pt x="6075" y="16200"/>
                </a:moveTo>
                <a:lnTo>
                  <a:pt x="9450" y="16200"/>
                </a:lnTo>
                <a:cubicBezTo>
                  <a:pt x="9450" y="16200"/>
                  <a:pt x="9450" y="19575"/>
                  <a:pt x="9450" y="19575"/>
                </a:cubicBezTo>
                <a:lnTo>
                  <a:pt x="6075" y="19575"/>
                </a:lnTo>
                <a:lnTo>
                  <a:pt x="6075" y="16200"/>
                </a:lnTo>
                <a:close/>
                <a:moveTo>
                  <a:pt x="10125" y="16200"/>
                </a:moveTo>
                <a:lnTo>
                  <a:pt x="13500" y="16200"/>
                </a:lnTo>
                <a:cubicBezTo>
                  <a:pt x="13500" y="16200"/>
                  <a:pt x="13500" y="19575"/>
                  <a:pt x="13500" y="19575"/>
                </a:cubicBezTo>
                <a:lnTo>
                  <a:pt x="10125" y="19575"/>
                </a:lnTo>
                <a:lnTo>
                  <a:pt x="10125" y="16200"/>
                </a:lnTo>
                <a:close/>
                <a:moveTo>
                  <a:pt x="14175" y="16200"/>
                </a:moveTo>
                <a:lnTo>
                  <a:pt x="17550" y="16200"/>
                </a:lnTo>
                <a:cubicBezTo>
                  <a:pt x="17550" y="16200"/>
                  <a:pt x="17550" y="19575"/>
                  <a:pt x="17550" y="19575"/>
                </a:cubicBezTo>
                <a:lnTo>
                  <a:pt x="14175" y="19575"/>
                </a:lnTo>
                <a:lnTo>
                  <a:pt x="14175" y="16200"/>
                </a:lnTo>
                <a:close/>
                <a:moveTo>
                  <a:pt x="5400" y="20925"/>
                </a:moveTo>
                <a:lnTo>
                  <a:pt x="5400" y="21600"/>
                </a:lnTo>
                <a:lnTo>
                  <a:pt x="6075" y="21600"/>
                </a:lnTo>
                <a:cubicBezTo>
                  <a:pt x="6075" y="21600"/>
                  <a:pt x="6075" y="20925"/>
                  <a:pt x="6075" y="20925"/>
                </a:cubicBezTo>
                <a:lnTo>
                  <a:pt x="5400" y="20925"/>
                </a:lnTo>
                <a:close/>
                <a:moveTo>
                  <a:pt x="9450" y="20925"/>
                </a:moveTo>
                <a:lnTo>
                  <a:pt x="9450" y="21600"/>
                </a:lnTo>
                <a:lnTo>
                  <a:pt x="10125" y="21600"/>
                </a:lnTo>
                <a:cubicBezTo>
                  <a:pt x="10125" y="21600"/>
                  <a:pt x="10125" y="20925"/>
                  <a:pt x="10125" y="20925"/>
                </a:cubicBezTo>
                <a:lnTo>
                  <a:pt x="9450" y="20925"/>
                </a:lnTo>
                <a:close/>
                <a:moveTo>
                  <a:pt x="13500" y="20925"/>
                </a:moveTo>
                <a:lnTo>
                  <a:pt x="13500" y="21600"/>
                </a:lnTo>
                <a:lnTo>
                  <a:pt x="14175" y="21600"/>
                </a:lnTo>
                <a:cubicBezTo>
                  <a:pt x="14175" y="21600"/>
                  <a:pt x="14175" y="20925"/>
                  <a:pt x="14175" y="20925"/>
                </a:cubicBezTo>
                <a:lnTo>
                  <a:pt x="13500" y="20925"/>
                </a:lnTo>
                <a:close/>
                <a:moveTo>
                  <a:pt x="17550" y="20925"/>
                </a:moveTo>
                <a:lnTo>
                  <a:pt x="17550" y="21600"/>
                </a:lnTo>
                <a:lnTo>
                  <a:pt x="18225" y="21600"/>
                </a:lnTo>
                <a:cubicBezTo>
                  <a:pt x="18225" y="21600"/>
                  <a:pt x="18225" y="20925"/>
                  <a:pt x="18225" y="20925"/>
                </a:cubicBezTo>
                <a:lnTo>
                  <a:pt x="17550" y="20925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681" name="image67-filtered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288873" y="5263076"/>
            <a:ext cx="531023" cy="531023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/>
        </p:nvSpPr>
        <p:spPr>
          <a:xfrm>
            <a:off x="2394224" y="7984394"/>
            <a:ext cx="2985041" cy="68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Project topics are selected based on the needs and policy demand of partner countries</a:t>
            </a:r>
          </a:p>
        </p:txBody>
      </p:sp>
      <p:sp>
        <p:nvSpPr>
          <p:cNvPr id="683" name="Shape 683"/>
          <p:cNvSpPr/>
          <p:nvPr/>
        </p:nvSpPr>
        <p:spPr>
          <a:xfrm>
            <a:off x="6308670" y="7984394"/>
            <a:ext cx="4140790" cy="446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Wide range of participants to ensure ownership and quality of policy consultation</a:t>
            </a:r>
          </a:p>
        </p:txBody>
      </p:sp>
      <p:sp>
        <p:nvSpPr>
          <p:cNvPr id="684" name="Shape 684"/>
          <p:cNvSpPr/>
          <p:nvPr/>
        </p:nvSpPr>
        <p:spPr>
          <a:xfrm>
            <a:off x="4351446" y="2456797"/>
            <a:ext cx="3146668" cy="68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Provides concrete policy solutions to tackle the challenges faced by partenr countries</a:t>
            </a:r>
          </a:p>
        </p:txBody>
      </p:sp>
      <p:sp>
        <p:nvSpPr>
          <p:cNvPr id="685" name="Shape 685"/>
          <p:cNvSpPr/>
          <p:nvPr/>
        </p:nvSpPr>
        <p:spPr>
          <a:xfrm>
            <a:off x="8253193" y="2444097"/>
            <a:ext cx="2985041" cy="68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Encompasses policy consultation, research, and capacity building programs</a:t>
            </a:r>
          </a:p>
        </p:txBody>
      </p:sp>
    </p:spTree>
    <p:extLst>
      <p:ext uri="{BB962C8B-B14F-4D97-AF65-F5344CB8AC3E}">
        <p14:creationId xmlns:p14="http://schemas.microsoft.com/office/powerpoint/2010/main" val="489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sldNum" sz="quarter" idx="4294967295"/>
          </p:nvPr>
        </p:nvSpPr>
        <p:spPr>
          <a:xfrm>
            <a:off x="6374617" y="9376995"/>
            <a:ext cx="255564" cy="2371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1495612" y="492156"/>
            <a:ext cx="11061757" cy="136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Implementation cycle of 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Consultation</a:t>
            </a:r>
          </a:p>
        </p:txBody>
      </p:sp>
      <p:sp>
        <p:nvSpPr>
          <p:cNvPr id="740" name="Shape 740"/>
          <p:cNvSpPr/>
          <p:nvPr/>
        </p:nvSpPr>
        <p:spPr>
          <a:xfrm rot="4258499">
            <a:off x="4569593" y="4387155"/>
            <a:ext cx="3941150" cy="4447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04" extrusionOk="0">
                <a:moveTo>
                  <a:pt x="12276" y="0"/>
                </a:moveTo>
                <a:cubicBezTo>
                  <a:pt x="17200" y="1325"/>
                  <a:pt x="20716" y="5219"/>
                  <a:pt x="21176" y="9787"/>
                </a:cubicBezTo>
                <a:cubicBezTo>
                  <a:pt x="21600" y="13995"/>
                  <a:pt x="19268" y="18110"/>
                  <a:pt x="14980" y="20259"/>
                </a:cubicBezTo>
                <a:cubicBezTo>
                  <a:pt x="13147" y="21179"/>
                  <a:pt x="10814" y="21600"/>
                  <a:pt x="8612" y="21486"/>
                </a:cubicBezTo>
                <a:cubicBezTo>
                  <a:pt x="4720" y="21285"/>
                  <a:pt x="1365" y="19678"/>
                  <a:pt x="0" y="17793"/>
                </a:cubicBezTo>
              </a:path>
            </a:pathLst>
          </a:cu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8961426" y="6913658"/>
            <a:ext cx="3564089" cy="5"/>
          </a:xfrm>
          <a:prstGeom prst="line">
            <a:avLst/>
          </a:prstGeom>
          <a:ln w="635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2" name="Shape 742"/>
          <p:cNvSpPr/>
          <p:nvPr/>
        </p:nvSpPr>
        <p:spPr>
          <a:xfrm rot="10740000" flipH="1">
            <a:off x="7289741" y="5906012"/>
            <a:ext cx="1663960" cy="18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3" h="21229" extrusionOk="0">
                <a:moveTo>
                  <a:pt x="10730" y="1262"/>
                </a:moveTo>
                <a:cubicBezTo>
                  <a:pt x="8726" y="2820"/>
                  <a:pt x="6735" y="4393"/>
                  <a:pt x="4769" y="5994"/>
                </a:cubicBezTo>
                <a:cubicBezTo>
                  <a:pt x="3412" y="7098"/>
                  <a:pt x="1958" y="8172"/>
                  <a:pt x="998" y="9627"/>
                </a:cubicBezTo>
                <a:cubicBezTo>
                  <a:pt x="126" y="10946"/>
                  <a:pt x="-237" y="12599"/>
                  <a:pt x="160" y="14124"/>
                </a:cubicBezTo>
                <a:cubicBezTo>
                  <a:pt x="712" y="16237"/>
                  <a:pt x="2411" y="17654"/>
                  <a:pt x="4499" y="18398"/>
                </a:cubicBezTo>
                <a:cubicBezTo>
                  <a:pt x="5094" y="18610"/>
                  <a:pt x="5708" y="18792"/>
                  <a:pt x="6323" y="18946"/>
                </a:cubicBezTo>
                <a:cubicBezTo>
                  <a:pt x="7666" y="19283"/>
                  <a:pt x="9020" y="19582"/>
                  <a:pt x="10373" y="19883"/>
                </a:cubicBezTo>
                <a:cubicBezTo>
                  <a:pt x="11176" y="20061"/>
                  <a:pt x="11980" y="20237"/>
                  <a:pt x="12785" y="20411"/>
                </a:cubicBezTo>
                <a:cubicBezTo>
                  <a:pt x="13778" y="20624"/>
                  <a:pt x="14770" y="20833"/>
                  <a:pt x="15764" y="21040"/>
                </a:cubicBezTo>
                <a:cubicBezTo>
                  <a:pt x="16884" y="21272"/>
                  <a:pt x="17797" y="21287"/>
                  <a:pt x="18506" y="21103"/>
                </a:cubicBezTo>
                <a:cubicBezTo>
                  <a:pt x="20216" y="20661"/>
                  <a:pt x="21363" y="16950"/>
                  <a:pt x="19524" y="9724"/>
                </a:cubicBezTo>
                <a:cubicBezTo>
                  <a:pt x="17685" y="2499"/>
                  <a:pt x="14878" y="-313"/>
                  <a:pt x="13141" y="27"/>
                </a:cubicBezTo>
                <a:cubicBezTo>
                  <a:pt x="12421" y="168"/>
                  <a:pt x="11616" y="573"/>
                  <a:pt x="10730" y="1262"/>
                </a:cubicBez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9215426" y="6984471"/>
            <a:ext cx="331008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 dirty="0"/>
              <a:t>3. Additional Pilot Study</a:t>
            </a:r>
          </a:p>
        </p:txBody>
      </p:sp>
      <p:sp>
        <p:nvSpPr>
          <p:cNvPr id="744" name="Shape 744"/>
          <p:cNvSpPr/>
          <p:nvPr/>
        </p:nvSpPr>
        <p:spPr>
          <a:xfrm rot="7659609" flipH="1">
            <a:off x="5523252" y="3512978"/>
            <a:ext cx="1759898" cy="17580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6" h="20738" extrusionOk="0">
                <a:moveTo>
                  <a:pt x="17625" y="2056"/>
                </a:moveTo>
                <a:cubicBezTo>
                  <a:pt x="15204" y="1539"/>
                  <a:pt x="12777" y="1043"/>
                  <a:pt x="10344" y="581"/>
                </a:cubicBezTo>
                <a:cubicBezTo>
                  <a:pt x="8665" y="262"/>
                  <a:pt x="6953" y="-148"/>
                  <a:pt x="5233" y="53"/>
                </a:cubicBezTo>
                <a:cubicBezTo>
                  <a:pt x="3673" y="234"/>
                  <a:pt x="2151" y="1009"/>
                  <a:pt x="1184" y="2272"/>
                </a:cubicBezTo>
                <a:cubicBezTo>
                  <a:pt x="-156" y="4023"/>
                  <a:pt x="-264" y="6195"/>
                  <a:pt x="390" y="8232"/>
                </a:cubicBezTo>
                <a:cubicBezTo>
                  <a:pt x="577" y="8812"/>
                  <a:pt x="799" y="9388"/>
                  <a:pt x="1043" y="9947"/>
                </a:cubicBezTo>
                <a:cubicBezTo>
                  <a:pt x="1575" y="11167"/>
                  <a:pt x="2145" y="12372"/>
                  <a:pt x="2712" y="13577"/>
                </a:cubicBezTo>
                <a:cubicBezTo>
                  <a:pt x="3049" y="14292"/>
                  <a:pt x="3389" y="15007"/>
                  <a:pt x="3730" y="15721"/>
                </a:cubicBezTo>
                <a:cubicBezTo>
                  <a:pt x="4152" y="16600"/>
                  <a:pt x="4577" y="17477"/>
                  <a:pt x="5005" y="18353"/>
                </a:cubicBezTo>
                <a:cubicBezTo>
                  <a:pt x="5488" y="19340"/>
                  <a:pt x="6019" y="20034"/>
                  <a:pt x="6586" y="20450"/>
                </a:cubicBezTo>
                <a:cubicBezTo>
                  <a:pt x="7953" y="21452"/>
                  <a:pt x="11565" y="19963"/>
                  <a:pt x="16175" y="14009"/>
                </a:cubicBezTo>
                <a:cubicBezTo>
                  <a:pt x="20785" y="8056"/>
                  <a:pt x="21336" y="4170"/>
                  <a:pt x="20035" y="3083"/>
                </a:cubicBezTo>
                <a:cubicBezTo>
                  <a:pt x="19495" y="2632"/>
                  <a:pt x="18696" y="2284"/>
                  <a:pt x="17625" y="2056"/>
                </a:cubicBezTo>
                <a:close/>
              </a:path>
            </a:pathLst>
          </a:custGeom>
          <a:solidFill>
            <a:srgbClr val="D9246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3740772" y="2492304"/>
            <a:ext cx="5448431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914400">
              <a:defRPr sz="2000" b="1">
                <a:solidFill>
                  <a:srgbClr val="535353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dirty="0"/>
              <a:t>1. Submission of KSP Demand Survey Form</a:t>
            </a:r>
          </a:p>
        </p:txBody>
      </p:sp>
      <p:sp>
        <p:nvSpPr>
          <p:cNvPr id="746" name="Shape 746"/>
          <p:cNvSpPr/>
          <p:nvPr/>
        </p:nvSpPr>
        <p:spPr>
          <a:xfrm flipV="1">
            <a:off x="6477945" y="2962825"/>
            <a:ext cx="4" cy="771437"/>
          </a:xfrm>
          <a:prstGeom prst="line">
            <a:avLst/>
          </a:prstGeom>
          <a:ln w="635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6212432" y="4239330"/>
            <a:ext cx="541994" cy="541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225" y="6494"/>
                </a:moveTo>
                <a:lnTo>
                  <a:pt x="18225" y="5400"/>
                </a:lnTo>
                <a:cubicBezTo>
                  <a:pt x="18225" y="5414"/>
                  <a:pt x="12825" y="0"/>
                  <a:pt x="12825" y="0"/>
                </a:cubicBezTo>
                <a:lnTo>
                  <a:pt x="3375" y="0"/>
                </a:lnTo>
                <a:lnTo>
                  <a:pt x="3375" y="6494"/>
                </a:lnTo>
                <a:lnTo>
                  <a:pt x="0" y="9450"/>
                </a:lnTo>
                <a:lnTo>
                  <a:pt x="0" y="20250"/>
                </a:lnTo>
                <a:lnTo>
                  <a:pt x="8298" y="14505"/>
                </a:lnTo>
                <a:cubicBezTo>
                  <a:pt x="6148" y="13048"/>
                  <a:pt x="3086" y="11134"/>
                  <a:pt x="1350" y="10125"/>
                </a:cubicBezTo>
                <a:cubicBezTo>
                  <a:pt x="1392" y="10086"/>
                  <a:pt x="2224" y="9371"/>
                  <a:pt x="3375" y="8381"/>
                </a:cubicBezTo>
                <a:lnTo>
                  <a:pt x="3375" y="10800"/>
                </a:lnTo>
                <a:lnTo>
                  <a:pt x="4725" y="10800"/>
                </a:lnTo>
                <a:lnTo>
                  <a:pt x="4725" y="1350"/>
                </a:lnTo>
                <a:lnTo>
                  <a:pt x="12825" y="1350"/>
                </a:lnTo>
                <a:lnTo>
                  <a:pt x="12825" y="5400"/>
                </a:lnTo>
                <a:lnTo>
                  <a:pt x="16875" y="5400"/>
                </a:lnTo>
                <a:lnTo>
                  <a:pt x="16875" y="10800"/>
                </a:lnTo>
                <a:lnTo>
                  <a:pt x="18225" y="10800"/>
                </a:lnTo>
                <a:lnTo>
                  <a:pt x="18225" y="8384"/>
                </a:lnTo>
                <a:cubicBezTo>
                  <a:pt x="19264" y="9271"/>
                  <a:pt x="20049" y="9945"/>
                  <a:pt x="20250" y="10125"/>
                </a:cubicBezTo>
                <a:cubicBezTo>
                  <a:pt x="18519" y="11152"/>
                  <a:pt x="15482" y="13097"/>
                  <a:pt x="13327" y="14523"/>
                </a:cubicBezTo>
                <a:lnTo>
                  <a:pt x="21600" y="20250"/>
                </a:lnTo>
                <a:lnTo>
                  <a:pt x="21600" y="9450"/>
                </a:lnTo>
                <a:cubicBezTo>
                  <a:pt x="21600" y="9450"/>
                  <a:pt x="18225" y="6494"/>
                  <a:pt x="18225" y="6494"/>
                </a:cubicBezTo>
                <a:close/>
                <a:moveTo>
                  <a:pt x="12150" y="15525"/>
                </a:moveTo>
                <a:lnTo>
                  <a:pt x="20925" y="21600"/>
                </a:lnTo>
                <a:lnTo>
                  <a:pt x="675" y="21600"/>
                </a:lnTo>
                <a:lnTo>
                  <a:pt x="9450" y="15525"/>
                </a:lnTo>
                <a:cubicBezTo>
                  <a:pt x="9476" y="15525"/>
                  <a:pt x="12150" y="15525"/>
                  <a:pt x="12150" y="1552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 rot="10740000" flipH="1">
            <a:off x="7053579" y="4165307"/>
            <a:ext cx="1759899" cy="1758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46" h="20738" extrusionOk="0">
                <a:moveTo>
                  <a:pt x="17625" y="2056"/>
                </a:moveTo>
                <a:cubicBezTo>
                  <a:pt x="15204" y="1539"/>
                  <a:pt x="12777" y="1043"/>
                  <a:pt x="10344" y="581"/>
                </a:cubicBezTo>
                <a:cubicBezTo>
                  <a:pt x="8665" y="262"/>
                  <a:pt x="6953" y="-148"/>
                  <a:pt x="5233" y="53"/>
                </a:cubicBezTo>
                <a:cubicBezTo>
                  <a:pt x="3673" y="234"/>
                  <a:pt x="2151" y="1009"/>
                  <a:pt x="1184" y="2272"/>
                </a:cubicBezTo>
                <a:cubicBezTo>
                  <a:pt x="-156" y="4023"/>
                  <a:pt x="-264" y="6195"/>
                  <a:pt x="390" y="8232"/>
                </a:cubicBezTo>
                <a:cubicBezTo>
                  <a:pt x="577" y="8812"/>
                  <a:pt x="799" y="9388"/>
                  <a:pt x="1043" y="9947"/>
                </a:cubicBezTo>
                <a:cubicBezTo>
                  <a:pt x="1575" y="11167"/>
                  <a:pt x="2145" y="12372"/>
                  <a:pt x="2712" y="13577"/>
                </a:cubicBezTo>
                <a:cubicBezTo>
                  <a:pt x="3049" y="14292"/>
                  <a:pt x="3389" y="15007"/>
                  <a:pt x="3730" y="15721"/>
                </a:cubicBezTo>
                <a:cubicBezTo>
                  <a:pt x="4152" y="16600"/>
                  <a:pt x="4577" y="17477"/>
                  <a:pt x="5005" y="18353"/>
                </a:cubicBezTo>
                <a:cubicBezTo>
                  <a:pt x="5488" y="19340"/>
                  <a:pt x="6019" y="20034"/>
                  <a:pt x="6586" y="20450"/>
                </a:cubicBezTo>
                <a:cubicBezTo>
                  <a:pt x="7953" y="21452"/>
                  <a:pt x="11565" y="19963"/>
                  <a:pt x="16175" y="14009"/>
                </a:cubicBezTo>
                <a:cubicBezTo>
                  <a:pt x="20785" y="8056"/>
                  <a:pt x="21336" y="4170"/>
                  <a:pt x="20035" y="3083"/>
                </a:cubicBezTo>
                <a:cubicBezTo>
                  <a:pt x="19495" y="2632"/>
                  <a:pt x="18696" y="2284"/>
                  <a:pt x="17625" y="2056"/>
                </a:cubicBezTo>
                <a:close/>
              </a:path>
            </a:pathLst>
          </a:custGeom>
          <a:solidFill>
            <a:srgbClr val="D8521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9422288" y="4353477"/>
            <a:ext cx="3153184" cy="667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 dirty="0"/>
              <a:t>2. High Level Demand Survey &amp; Pilot Study</a:t>
            </a:r>
          </a:p>
        </p:txBody>
      </p:sp>
      <p:sp>
        <p:nvSpPr>
          <p:cNvPr id="750" name="Shape 750"/>
          <p:cNvSpPr/>
          <p:nvPr/>
        </p:nvSpPr>
        <p:spPr>
          <a:xfrm>
            <a:off x="8218967" y="4269708"/>
            <a:ext cx="4385995" cy="1"/>
          </a:xfrm>
          <a:prstGeom prst="line">
            <a:avLst/>
          </a:prstGeom>
          <a:ln w="635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7527750" y="4827784"/>
            <a:ext cx="614843" cy="613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0" h="20885" extrusionOk="0">
                <a:moveTo>
                  <a:pt x="1974" y="18262"/>
                </a:moveTo>
                <a:lnTo>
                  <a:pt x="3304" y="15639"/>
                </a:lnTo>
                <a:cubicBezTo>
                  <a:pt x="3304" y="15639"/>
                  <a:pt x="3994" y="15575"/>
                  <a:pt x="4660" y="15575"/>
                </a:cubicBezTo>
                <a:cubicBezTo>
                  <a:pt x="4996" y="15575"/>
                  <a:pt x="5248" y="15618"/>
                  <a:pt x="5248" y="15618"/>
                </a:cubicBezTo>
                <a:cubicBezTo>
                  <a:pt x="5248" y="15618"/>
                  <a:pt x="5345" y="15925"/>
                  <a:pt x="5345" y="16305"/>
                </a:cubicBezTo>
                <a:cubicBezTo>
                  <a:pt x="5345" y="16990"/>
                  <a:pt x="5269" y="17606"/>
                  <a:pt x="5269" y="17606"/>
                </a:cubicBezTo>
                <a:cubicBezTo>
                  <a:pt x="5269" y="17606"/>
                  <a:pt x="2629" y="18980"/>
                  <a:pt x="2629" y="18938"/>
                </a:cubicBezTo>
                <a:cubicBezTo>
                  <a:pt x="2629" y="18302"/>
                  <a:pt x="1974" y="18262"/>
                  <a:pt x="1974" y="18262"/>
                </a:cubicBezTo>
                <a:close/>
                <a:moveTo>
                  <a:pt x="17055" y="1867"/>
                </a:moveTo>
                <a:lnTo>
                  <a:pt x="19020" y="3835"/>
                </a:lnTo>
                <a:lnTo>
                  <a:pt x="17055" y="5802"/>
                </a:lnTo>
                <a:lnTo>
                  <a:pt x="15091" y="3835"/>
                </a:lnTo>
                <a:cubicBezTo>
                  <a:pt x="15091" y="3835"/>
                  <a:pt x="17055" y="1867"/>
                  <a:pt x="17055" y="1867"/>
                </a:cubicBezTo>
                <a:close/>
                <a:moveTo>
                  <a:pt x="20329" y="3835"/>
                </a:moveTo>
                <a:cubicBezTo>
                  <a:pt x="20329" y="3835"/>
                  <a:pt x="21598" y="1867"/>
                  <a:pt x="20319" y="586"/>
                </a:cubicBezTo>
                <a:cubicBezTo>
                  <a:pt x="19020" y="-715"/>
                  <a:pt x="17055" y="556"/>
                  <a:pt x="17055" y="556"/>
                </a:cubicBezTo>
                <a:lnTo>
                  <a:pt x="1994" y="15639"/>
                </a:lnTo>
                <a:cubicBezTo>
                  <a:pt x="1994" y="15639"/>
                  <a:pt x="30" y="20885"/>
                  <a:pt x="0" y="20851"/>
                </a:cubicBezTo>
                <a:cubicBezTo>
                  <a:pt x="-2" y="20848"/>
                  <a:pt x="35" y="20832"/>
                  <a:pt x="100" y="20805"/>
                </a:cubicBezTo>
                <a:lnTo>
                  <a:pt x="30" y="20885"/>
                </a:lnTo>
                <a:lnTo>
                  <a:pt x="20329" y="20885"/>
                </a:lnTo>
                <a:lnTo>
                  <a:pt x="20329" y="20869"/>
                </a:lnTo>
                <a:lnTo>
                  <a:pt x="1581" y="20251"/>
                </a:lnTo>
                <a:cubicBezTo>
                  <a:pt x="3133" y="19684"/>
                  <a:pt x="5269" y="18918"/>
                  <a:pt x="5269" y="18918"/>
                </a:cubicBezTo>
                <a:cubicBezTo>
                  <a:pt x="5269" y="18918"/>
                  <a:pt x="20329" y="3835"/>
                  <a:pt x="20329" y="383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 rot="10740000" flipH="1">
            <a:off x="6533690" y="7047755"/>
            <a:ext cx="1739252" cy="1720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3" h="20459" extrusionOk="0">
                <a:moveTo>
                  <a:pt x="1" y="3733"/>
                </a:moveTo>
                <a:cubicBezTo>
                  <a:pt x="40" y="6242"/>
                  <a:pt x="101" y="8751"/>
                  <a:pt x="198" y="11259"/>
                </a:cubicBezTo>
                <a:cubicBezTo>
                  <a:pt x="264" y="12990"/>
                  <a:pt x="246" y="14775"/>
                  <a:pt x="841" y="16429"/>
                </a:cubicBezTo>
                <a:cubicBezTo>
                  <a:pt x="1380" y="17930"/>
                  <a:pt x="2502" y="19260"/>
                  <a:pt x="3984" y="19932"/>
                </a:cubicBezTo>
                <a:cubicBezTo>
                  <a:pt x="6041" y="20864"/>
                  <a:pt x="8234" y="20483"/>
                  <a:pt x="10117" y="19380"/>
                </a:cubicBezTo>
                <a:cubicBezTo>
                  <a:pt x="10654" y="19065"/>
                  <a:pt x="11178" y="18717"/>
                  <a:pt x="11680" y="18350"/>
                </a:cubicBezTo>
                <a:cubicBezTo>
                  <a:pt x="12777" y="17550"/>
                  <a:pt x="13849" y="16717"/>
                  <a:pt x="14922" y="15887"/>
                </a:cubicBezTo>
                <a:cubicBezTo>
                  <a:pt x="15559" y="15393"/>
                  <a:pt x="16195" y="14897"/>
                  <a:pt x="16829" y="14399"/>
                </a:cubicBezTo>
                <a:cubicBezTo>
                  <a:pt x="17611" y="13786"/>
                  <a:pt x="18389" y="13168"/>
                  <a:pt x="19165" y="12549"/>
                </a:cubicBezTo>
                <a:cubicBezTo>
                  <a:pt x="20041" y="11851"/>
                  <a:pt x="20611" y="11170"/>
                  <a:pt x="20897" y="10517"/>
                </a:cubicBezTo>
                <a:cubicBezTo>
                  <a:pt x="21584" y="8941"/>
                  <a:pt x="19270" y="5706"/>
                  <a:pt x="12268" y="2485"/>
                </a:cubicBezTo>
                <a:cubicBezTo>
                  <a:pt x="5268" y="-736"/>
                  <a:pt x="1262" y="-409"/>
                  <a:pt x="475" y="1121"/>
                </a:cubicBezTo>
                <a:cubicBezTo>
                  <a:pt x="148" y="1756"/>
                  <a:pt x="-16" y="2624"/>
                  <a:pt x="1" y="3733"/>
                </a:cubicBezTo>
                <a:close/>
              </a:path>
            </a:pathLst>
          </a:custGeom>
          <a:solidFill>
            <a:srgbClr val="80AC4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427554" y="6953890"/>
            <a:ext cx="421208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4. Interim Reporting  &amp; </a:t>
            </a:r>
          </a:p>
          <a:p>
            <a:pPr algn="l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 dirty="0"/>
              <a:t>    Policy Practitioners' Workshop</a:t>
            </a:r>
          </a:p>
        </p:txBody>
      </p:sp>
      <p:sp>
        <p:nvSpPr>
          <p:cNvPr id="755" name="Shape 755"/>
          <p:cNvSpPr/>
          <p:nvPr/>
        </p:nvSpPr>
        <p:spPr>
          <a:xfrm>
            <a:off x="7834758" y="6401854"/>
            <a:ext cx="635218" cy="6137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55" extrusionOk="0">
                <a:moveTo>
                  <a:pt x="11149" y="18243"/>
                </a:moveTo>
                <a:cubicBezTo>
                  <a:pt x="15866" y="15592"/>
                  <a:pt x="18813" y="16837"/>
                  <a:pt x="18813" y="16837"/>
                </a:cubicBezTo>
                <a:lnTo>
                  <a:pt x="18813" y="61"/>
                </a:lnTo>
                <a:cubicBezTo>
                  <a:pt x="18813" y="61"/>
                  <a:pt x="14119" y="-545"/>
                  <a:pt x="11149" y="2076"/>
                </a:cubicBezTo>
                <a:cubicBezTo>
                  <a:pt x="11149" y="2076"/>
                  <a:pt x="11149" y="18243"/>
                  <a:pt x="11149" y="18243"/>
                </a:cubicBezTo>
                <a:close/>
                <a:moveTo>
                  <a:pt x="10446" y="2076"/>
                </a:moveTo>
                <a:cubicBezTo>
                  <a:pt x="7475" y="-545"/>
                  <a:pt x="2782" y="61"/>
                  <a:pt x="2782" y="61"/>
                </a:cubicBezTo>
                <a:lnTo>
                  <a:pt x="2782" y="16837"/>
                </a:lnTo>
                <a:cubicBezTo>
                  <a:pt x="2782" y="16837"/>
                  <a:pt x="5728" y="15592"/>
                  <a:pt x="10446" y="18243"/>
                </a:cubicBezTo>
                <a:cubicBezTo>
                  <a:pt x="10446" y="18243"/>
                  <a:pt x="10446" y="2076"/>
                  <a:pt x="10446" y="2076"/>
                </a:cubicBezTo>
                <a:close/>
                <a:moveTo>
                  <a:pt x="21600" y="19649"/>
                </a:moveTo>
                <a:lnTo>
                  <a:pt x="13935" y="19649"/>
                </a:lnTo>
                <a:lnTo>
                  <a:pt x="13935" y="21055"/>
                </a:lnTo>
                <a:lnTo>
                  <a:pt x="7665" y="21055"/>
                </a:lnTo>
                <a:lnTo>
                  <a:pt x="7665" y="19649"/>
                </a:lnTo>
                <a:lnTo>
                  <a:pt x="0" y="19649"/>
                </a:lnTo>
                <a:lnTo>
                  <a:pt x="0" y="2779"/>
                </a:lnTo>
                <a:lnTo>
                  <a:pt x="2090" y="2779"/>
                </a:lnTo>
                <a:lnTo>
                  <a:pt x="2090" y="4185"/>
                </a:lnTo>
                <a:lnTo>
                  <a:pt x="1393" y="4185"/>
                </a:lnTo>
                <a:lnTo>
                  <a:pt x="1393" y="18243"/>
                </a:lnTo>
                <a:lnTo>
                  <a:pt x="9058" y="18243"/>
                </a:lnTo>
                <a:lnTo>
                  <a:pt x="9058" y="19649"/>
                </a:lnTo>
                <a:lnTo>
                  <a:pt x="12542" y="19649"/>
                </a:lnTo>
                <a:lnTo>
                  <a:pt x="12542" y="18243"/>
                </a:lnTo>
                <a:lnTo>
                  <a:pt x="20207" y="18243"/>
                </a:lnTo>
                <a:lnTo>
                  <a:pt x="20207" y="4185"/>
                </a:lnTo>
                <a:lnTo>
                  <a:pt x="19510" y="4185"/>
                </a:lnTo>
                <a:lnTo>
                  <a:pt x="19510" y="2779"/>
                </a:lnTo>
                <a:lnTo>
                  <a:pt x="21600" y="2779"/>
                </a:lnTo>
                <a:cubicBezTo>
                  <a:pt x="21600" y="2779"/>
                  <a:pt x="21600" y="19649"/>
                  <a:pt x="21600" y="1964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 flipV="1">
            <a:off x="381834" y="6874210"/>
            <a:ext cx="3395189" cy="4"/>
          </a:xfrm>
          <a:prstGeom prst="line">
            <a:avLst/>
          </a:prstGeom>
          <a:ln w="635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8" name="Shape 758"/>
          <p:cNvSpPr/>
          <p:nvPr/>
        </p:nvSpPr>
        <p:spPr>
          <a:xfrm rot="10740000" flipH="1">
            <a:off x="3939254" y="5885733"/>
            <a:ext cx="1657205" cy="18345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78" h="21256" extrusionOk="0">
                <a:moveTo>
                  <a:pt x="4821" y="21029"/>
                </a:moveTo>
                <a:cubicBezTo>
                  <a:pt x="7341" y="20448"/>
                  <a:pt x="9857" y="19848"/>
                  <a:pt x="12364" y="19214"/>
                </a:cubicBezTo>
                <a:cubicBezTo>
                  <a:pt x="14094" y="18776"/>
                  <a:pt x="15896" y="18405"/>
                  <a:pt x="17429" y="17491"/>
                </a:cubicBezTo>
                <a:cubicBezTo>
                  <a:pt x="18820" y="16662"/>
                  <a:pt x="19908" y="15325"/>
                  <a:pt x="20249" y="13793"/>
                </a:cubicBezTo>
                <a:cubicBezTo>
                  <a:pt x="20723" y="11668"/>
                  <a:pt x="19843" y="9700"/>
                  <a:pt x="18304" y="8178"/>
                </a:cubicBezTo>
                <a:cubicBezTo>
                  <a:pt x="17865" y="7744"/>
                  <a:pt x="17395" y="7331"/>
                  <a:pt x="16911" y="6940"/>
                </a:cubicBezTo>
                <a:cubicBezTo>
                  <a:pt x="15857" y="6088"/>
                  <a:pt x="14774" y="5266"/>
                  <a:pt x="13694" y="4443"/>
                </a:cubicBezTo>
                <a:cubicBezTo>
                  <a:pt x="13052" y="3954"/>
                  <a:pt x="12408" y="3467"/>
                  <a:pt x="11762" y="2982"/>
                </a:cubicBezTo>
                <a:cubicBezTo>
                  <a:pt x="10967" y="2385"/>
                  <a:pt x="10168" y="1791"/>
                  <a:pt x="9368" y="1200"/>
                </a:cubicBezTo>
                <a:cubicBezTo>
                  <a:pt x="8466" y="532"/>
                  <a:pt x="7650" y="146"/>
                  <a:pt x="6927" y="21"/>
                </a:cubicBezTo>
                <a:cubicBezTo>
                  <a:pt x="5183" y="-280"/>
                  <a:pt x="2445" y="2586"/>
                  <a:pt x="784" y="9830"/>
                </a:cubicBezTo>
                <a:cubicBezTo>
                  <a:pt x="-877" y="17073"/>
                  <a:pt x="360" y="20748"/>
                  <a:pt x="2081" y="21152"/>
                </a:cubicBezTo>
                <a:cubicBezTo>
                  <a:pt x="2795" y="21320"/>
                  <a:pt x="3706" y="21286"/>
                  <a:pt x="4821" y="21029"/>
                </a:cubicBez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423639" y="4269707"/>
            <a:ext cx="4385996" cy="1"/>
          </a:xfrm>
          <a:prstGeom prst="line">
            <a:avLst/>
          </a:prstGeom>
          <a:ln w="63500">
            <a:solidFill>
              <a:srgbClr val="A6AAA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60" name="Shape 760"/>
          <p:cNvSpPr/>
          <p:nvPr/>
        </p:nvSpPr>
        <p:spPr>
          <a:xfrm rot="10740000" flipH="1">
            <a:off x="4117030" y="4176395"/>
            <a:ext cx="1763371" cy="17589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1" h="20724" extrusionOk="0">
                <a:moveTo>
                  <a:pt x="16007" y="18283"/>
                </a:moveTo>
                <a:cubicBezTo>
                  <a:pt x="17050" y="16026"/>
                  <a:pt x="18075" y="13761"/>
                  <a:pt x="19068" y="11481"/>
                </a:cubicBezTo>
                <a:cubicBezTo>
                  <a:pt x="19753" y="9907"/>
                  <a:pt x="20534" y="8322"/>
                  <a:pt x="20723" y="6594"/>
                </a:cubicBezTo>
                <a:cubicBezTo>
                  <a:pt x="20895" y="5026"/>
                  <a:pt x="20481" y="3364"/>
                  <a:pt x="19468" y="2136"/>
                </a:cubicBezTo>
                <a:cubicBezTo>
                  <a:pt x="18063" y="434"/>
                  <a:pt x="15974" y="-154"/>
                  <a:pt x="13847" y="34"/>
                </a:cubicBezTo>
                <a:cubicBezTo>
                  <a:pt x="13240" y="88"/>
                  <a:pt x="12631" y="177"/>
                  <a:pt x="12032" y="292"/>
                </a:cubicBezTo>
                <a:cubicBezTo>
                  <a:pt x="10726" y="542"/>
                  <a:pt x="9426" y="832"/>
                  <a:pt x="8128" y="1119"/>
                </a:cubicBezTo>
                <a:cubicBezTo>
                  <a:pt x="7356" y="1290"/>
                  <a:pt x="6585" y="1464"/>
                  <a:pt x="5814" y="1640"/>
                </a:cubicBezTo>
                <a:cubicBezTo>
                  <a:pt x="4865" y="1857"/>
                  <a:pt x="3917" y="2079"/>
                  <a:pt x="2969" y="2303"/>
                </a:cubicBezTo>
                <a:cubicBezTo>
                  <a:pt x="1900" y="2556"/>
                  <a:pt x="1107" y="2922"/>
                  <a:pt x="576" y="3385"/>
                </a:cubicBezTo>
                <a:cubicBezTo>
                  <a:pt x="-705" y="4501"/>
                  <a:pt x="-63" y="8368"/>
                  <a:pt x="4701" y="14206"/>
                </a:cubicBezTo>
                <a:cubicBezTo>
                  <a:pt x="9463" y="20043"/>
                  <a:pt x="13121" y="21446"/>
                  <a:pt x="14470" y="20413"/>
                </a:cubicBezTo>
                <a:cubicBezTo>
                  <a:pt x="15029" y="19985"/>
                  <a:pt x="15545" y="19280"/>
                  <a:pt x="16007" y="18283"/>
                </a:cubicBezTo>
                <a:close/>
              </a:path>
            </a:pathLst>
          </a:custGeom>
          <a:solidFill>
            <a:srgbClr val="672A5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90000"/>
              </a:lnSpc>
              <a:spcBef>
                <a:spcPts val="5500"/>
              </a:spcBef>
              <a:defRPr sz="4000">
                <a:solidFill>
                  <a:srgbClr val="FFFFFF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 rot="10740000" flipH="1">
            <a:off x="4701782" y="7059683"/>
            <a:ext cx="1727669" cy="1726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2" h="20734" extrusionOk="0">
                <a:moveTo>
                  <a:pt x="1921" y="13034"/>
                </a:moveTo>
                <a:cubicBezTo>
                  <a:pt x="3951" y="14584"/>
                  <a:pt x="5994" y="16117"/>
                  <a:pt x="8059" y="17621"/>
                </a:cubicBezTo>
                <a:cubicBezTo>
                  <a:pt x="9484" y="18659"/>
                  <a:pt x="10899" y="19796"/>
                  <a:pt x="12594" y="20376"/>
                </a:cubicBezTo>
                <a:cubicBezTo>
                  <a:pt x="14131" y="20902"/>
                  <a:pt x="15899" y="20868"/>
                  <a:pt x="17366" y="20139"/>
                </a:cubicBezTo>
                <a:cubicBezTo>
                  <a:pt x="19401" y="19127"/>
                  <a:pt x="20472" y="17183"/>
                  <a:pt x="20772" y="15025"/>
                </a:cubicBezTo>
                <a:cubicBezTo>
                  <a:pt x="20857" y="14409"/>
                  <a:pt x="20907" y="13783"/>
                  <a:pt x="20929" y="13162"/>
                </a:cubicBezTo>
                <a:cubicBezTo>
                  <a:pt x="20978" y="11806"/>
                  <a:pt x="20985" y="10448"/>
                  <a:pt x="20994" y="9091"/>
                </a:cubicBezTo>
                <a:cubicBezTo>
                  <a:pt x="21000" y="8285"/>
                  <a:pt x="21002" y="7479"/>
                  <a:pt x="21002" y="6673"/>
                </a:cubicBezTo>
                <a:cubicBezTo>
                  <a:pt x="21002" y="5679"/>
                  <a:pt x="20997" y="4686"/>
                  <a:pt x="20989" y="3692"/>
                </a:cubicBezTo>
                <a:cubicBezTo>
                  <a:pt x="20980" y="2572"/>
                  <a:pt x="20794" y="1700"/>
                  <a:pt x="20451" y="1067"/>
                </a:cubicBezTo>
                <a:cubicBezTo>
                  <a:pt x="19623" y="-460"/>
                  <a:pt x="15585" y="-698"/>
                  <a:pt x="8619" y="2715"/>
                </a:cubicBezTo>
                <a:cubicBezTo>
                  <a:pt x="1654" y="6128"/>
                  <a:pt x="-598" y="9447"/>
                  <a:pt x="131" y="11022"/>
                </a:cubicBezTo>
                <a:cubicBezTo>
                  <a:pt x="433" y="11676"/>
                  <a:pt x="1024" y="12349"/>
                  <a:pt x="1921" y="13034"/>
                </a:cubicBezTo>
                <a:close/>
              </a:path>
            </a:pathLst>
          </a:custGeom>
          <a:solidFill>
            <a:srgbClr val="33A99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424882" y="4312000"/>
            <a:ext cx="4555927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l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5. Senior Policy Dialogue &amp; </a:t>
            </a:r>
            <a:endParaRPr sz="1800" dirty="0"/>
          </a:p>
          <a:p>
            <a:pPr algn="l" defTabSz="914400">
              <a:defRPr sz="20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   Final </a:t>
            </a:r>
            <a:r>
              <a:rPr sz="1800" dirty="0"/>
              <a:t>Reporting</a:t>
            </a:r>
            <a:r>
              <a:rPr dirty="0"/>
              <a:t> Workshop</a:t>
            </a:r>
          </a:p>
        </p:txBody>
      </p:sp>
      <p:grpSp>
        <p:nvGrpSpPr>
          <p:cNvPr id="767" name="Group 767"/>
          <p:cNvGrpSpPr/>
          <p:nvPr/>
        </p:nvGrpSpPr>
        <p:grpSpPr>
          <a:xfrm>
            <a:off x="5413425" y="7640852"/>
            <a:ext cx="665558" cy="601122"/>
            <a:chOff x="0" y="0"/>
            <a:chExt cx="665557" cy="601121"/>
          </a:xfrm>
        </p:grpSpPr>
        <p:sp>
          <p:nvSpPr>
            <p:cNvPr id="765" name="Shape 765"/>
            <p:cNvSpPr/>
            <p:nvPr/>
          </p:nvSpPr>
          <p:spPr>
            <a:xfrm>
              <a:off x="178105" y="-1"/>
              <a:ext cx="487452" cy="599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5177"/>
                  </a:moveTo>
                  <a:lnTo>
                    <a:pt x="15785" y="5177"/>
                  </a:lnTo>
                  <a:lnTo>
                    <a:pt x="15785" y="13277"/>
                  </a:lnTo>
                  <a:lnTo>
                    <a:pt x="18277" y="13277"/>
                  </a:lnTo>
                  <a:cubicBezTo>
                    <a:pt x="18277" y="13277"/>
                    <a:pt x="18277" y="5177"/>
                    <a:pt x="18277" y="5177"/>
                  </a:cubicBezTo>
                  <a:close/>
                  <a:moveTo>
                    <a:pt x="9969" y="9227"/>
                  </a:moveTo>
                  <a:lnTo>
                    <a:pt x="7477" y="9227"/>
                  </a:lnTo>
                  <a:lnTo>
                    <a:pt x="7477" y="13277"/>
                  </a:lnTo>
                  <a:lnTo>
                    <a:pt x="9969" y="13277"/>
                  </a:lnTo>
                  <a:cubicBezTo>
                    <a:pt x="9969" y="13277"/>
                    <a:pt x="9969" y="9227"/>
                    <a:pt x="9969" y="9227"/>
                  </a:cubicBezTo>
                  <a:close/>
                  <a:moveTo>
                    <a:pt x="14123" y="7491"/>
                  </a:moveTo>
                  <a:lnTo>
                    <a:pt x="11631" y="7491"/>
                  </a:lnTo>
                  <a:lnTo>
                    <a:pt x="11631" y="13277"/>
                  </a:lnTo>
                  <a:lnTo>
                    <a:pt x="14123" y="13277"/>
                  </a:lnTo>
                  <a:cubicBezTo>
                    <a:pt x="14123" y="13277"/>
                    <a:pt x="14123" y="7491"/>
                    <a:pt x="14123" y="7491"/>
                  </a:cubicBezTo>
                  <a:close/>
                  <a:moveTo>
                    <a:pt x="5815" y="10962"/>
                  </a:moveTo>
                  <a:lnTo>
                    <a:pt x="3323" y="10962"/>
                  </a:lnTo>
                  <a:lnTo>
                    <a:pt x="3323" y="13277"/>
                  </a:lnTo>
                  <a:lnTo>
                    <a:pt x="5815" y="13277"/>
                  </a:lnTo>
                  <a:cubicBezTo>
                    <a:pt x="5815" y="13277"/>
                    <a:pt x="5815" y="10962"/>
                    <a:pt x="5815" y="10962"/>
                  </a:cubicBezTo>
                  <a:close/>
                  <a:moveTo>
                    <a:pt x="831" y="2025"/>
                  </a:moveTo>
                  <a:lnTo>
                    <a:pt x="831" y="7023"/>
                  </a:lnTo>
                  <a:lnTo>
                    <a:pt x="2507" y="7023"/>
                  </a:lnTo>
                  <a:lnTo>
                    <a:pt x="2507" y="3374"/>
                  </a:lnTo>
                  <a:lnTo>
                    <a:pt x="19093" y="3374"/>
                  </a:lnTo>
                  <a:lnTo>
                    <a:pt x="19093" y="14176"/>
                  </a:lnTo>
                  <a:lnTo>
                    <a:pt x="2507" y="14176"/>
                  </a:lnTo>
                  <a:lnTo>
                    <a:pt x="2507" y="11224"/>
                  </a:lnTo>
                  <a:lnTo>
                    <a:pt x="831" y="11224"/>
                  </a:lnTo>
                  <a:lnTo>
                    <a:pt x="831" y="15525"/>
                  </a:lnTo>
                  <a:lnTo>
                    <a:pt x="20769" y="15525"/>
                  </a:lnTo>
                  <a:lnTo>
                    <a:pt x="20769" y="2025"/>
                  </a:lnTo>
                  <a:cubicBezTo>
                    <a:pt x="20769" y="2025"/>
                    <a:pt x="831" y="2025"/>
                    <a:pt x="831" y="2025"/>
                  </a:cubicBezTo>
                  <a:close/>
                  <a:moveTo>
                    <a:pt x="20769" y="0"/>
                  </a:moveTo>
                  <a:lnTo>
                    <a:pt x="831" y="0"/>
                  </a:lnTo>
                  <a:cubicBezTo>
                    <a:pt x="372" y="0"/>
                    <a:pt x="0" y="302"/>
                    <a:pt x="0" y="675"/>
                  </a:cubicBezTo>
                  <a:cubicBezTo>
                    <a:pt x="0" y="1047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7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close/>
                  <a:moveTo>
                    <a:pt x="1662" y="21600"/>
                  </a:moveTo>
                  <a:lnTo>
                    <a:pt x="3323" y="21600"/>
                  </a:lnTo>
                  <a:lnTo>
                    <a:pt x="4985" y="16200"/>
                  </a:lnTo>
                  <a:lnTo>
                    <a:pt x="3323" y="16200"/>
                  </a:lnTo>
                  <a:cubicBezTo>
                    <a:pt x="3323" y="16200"/>
                    <a:pt x="1662" y="21600"/>
                    <a:pt x="1662" y="21600"/>
                  </a:cubicBez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lnTo>
                    <a:pt x="18277" y="16200"/>
                  </a:lnTo>
                  <a:cubicBezTo>
                    <a:pt x="18277" y="16200"/>
                    <a:pt x="16615" y="16200"/>
                    <a:pt x="16615" y="16200"/>
                  </a:cubicBezTo>
                  <a:close/>
                  <a:moveTo>
                    <a:pt x="9969" y="16200"/>
                  </a:moveTo>
                  <a:lnTo>
                    <a:pt x="11631" y="16200"/>
                  </a:lnTo>
                  <a:lnTo>
                    <a:pt x="11631" y="21600"/>
                  </a:lnTo>
                  <a:lnTo>
                    <a:pt x="9969" y="21600"/>
                  </a:lnTo>
                  <a:cubicBezTo>
                    <a:pt x="9969" y="21600"/>
                    <a:pt x="9969" y="16200"/>
                    <a:pt x="9969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-1" y="103113"/>
              <a:ext cx="321466" cy="49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0" y="5259"/>
                  </a:moveTo>
                  <a:lnTo>
                    <a:pt x="2628" y="5259"/>
                  </a:lnTo>
                  <a:lnTo>
                    <a:pt x="2628" y="5261"/>
                  </a:lnTo>
                  <a:cubicBezTo>
                    <a:pt x="2438" y="5260"/>
                    <a:pt x="2240" y="5259"/>
                    <a:pt x="2030" y="5259"/>
                  </a:cubicBezTo>
                  <a:cubicBezTo>
                    <a:pt x="909" y="5259"/>
                    <a:pt x="0" y="5845"/>
                    <a:pt x="0" y="6570"/>
                  </a:cubicBezTo>
                  <a:lnTo>
                    <a:pt x="1" y="9151"/>
                  </a:lnTo>
                  <a:lnTo>
                    <a:pt x="0" y="11797"/>
                  </a:lnTo>
                  <a:cubicBezTo>
                    <a:pt x="0" y="12521"/>
                    <a:pt x="909" y="13108"/>
                    <a:pt x="2030" y="13108"/>
                  </a:cubicBezTo>
                  <a:cubicBezTo>
                    <a:pt x="2398" y="13108"/>
                    <a:pt x="2739" y="13040"/>
                    <a:pt x="3037" y="12930"/>
                  </a:cubicBezTo>
                  <a:lnTo>
                    <a:pt x="3037" y="20289"/>
                  </a:lnTo>
                  <a:cubicBezTo>
                    <a:pt x="3037" y="21013"/>
                    <a:pt x="3946" y="21600"/>
                    <a:pt x="5067" y="21600"/>
                  </a:cubicBezTo>
                  <a:cubicBezTo>
                    <a:pt x="6189" y="21600"/>
                    <a:pt x="7098" y="21013"/>
                    <a:pt x="7098" y="20289"/>
                  </a:cubicBezTo>
                  <a:cubicBezTo>
                    <a:pt x="7098" y="21013"/>
                    <a:pt x="8007" y="21600"/>
                    <a:pt x="9128" y="21600"/>
                  </a:cubicBezTo>
                  <a:cubicBezTo>
                    <a:pt x="10249" y="21600"/>
                    <a:pt x="11159" y="21013"/>
                    <a:pt x="11159" y="20289"/>
                  </a:cubicBezTo>
                  <a:lnTo>
                    <a:pt x="11159" y="7880"/>
                  </a:lnTo>
                  <a:lnTo>
                    <a:pt x="19569" y="7880"/>
                  </a:lnTo>
                  <a:cubicBezTo>
                    <a:pt x="20691" y="7880"/>
                    <a:pt x="21600" y="7293"/>
                    <a:pt x="21600" y="6569"/>
                  </a:cubicBezTo>
                  <a:cubicBezTo>
                    <a:pt x="21600" y="5845"/>
                    <a:pt x="20691" y="5259"/>
                    <a:pt x="19570" y="5259"/>
                  </a:cubicBezTo>
                  <a:close/>
                  <a:moveTo>
                    <a:pt x="7098" y="4190"/>
                  </a:moveTo>
                  <a:cubicBezTo>
                    <a:pt x="5306" y="4190"/>
                    <a:pt x="3852" y="3252"/>
                    <a:pt x="3852" y="2095"/>
                  </a:cubicBezTo>
                  <a:cubicBezTo>
                    <a:pt x="3852" y="937"/>
                    <a:pt x="5306" y="0"/>
                    <a:pt x="7098" y="0"/>
                  </a:cubicBezTo>
                  <a:cubicBezTo>
                    <a:pt x="8889" y="0"/>
                    <a:pt x="10343" y="937"/>
                    <a:pt x="10343" y="2095"/>
                  </a:cubicBezTo>
                  <a:cubicBezTo>
                    <a:pt x="10343" y="3252"/>
                    <a:pt x="8889" y="4190"/>
                    <a:pt x="7098" y="41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768" name="Shape 768"/>
          <p:cNvSpPr/>
          <p:nvPr/>
        </p:nvSpPr>
        <p:spPr>
          <a:xfrm>
            <a:off x="4403067" y="6411759"/>
            <a:ext cx="500027" cy="666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50"/>
                </a:moveTo>
                <a:lnTo>
                  <a:pt x="9900" y="12150"/>
                </a:lnTo>
                <a:lnTo>
                  <a:pt x="9900" y="19600"/>
                </a:lnTo>
                <a:cubicBezTo>
                  <a:pt x="6624" y="19776"/>
                  <a:pt x="3600" y="20925"/>
                  <a:pt x="3600" y="20925"/>
                </a:cubicBezTo>
                <a:lnTo>
                  <a:pt x="3600" y="21600"/>
                </a:lnTo>
                <a:lnTo>
                  <a:pt x="18000" y="21600"/>
                </a:lnTo>
                <a:lnTo>
                  <a:pt x="18000" y="20925"/>
                </a:lnTo>
                <a:cubicBezTo>
                  <a:pt x="18000" y="20925"/>
                  <a:pt x="14976" y="19812"/>
                  <a:pt x="11700" y="19610"/>
                </a:cubicBezTo>
                <a:lnTo>
                  <a:pt x="11700" y="12150"/>
                </a:lnTo>
                <a:lnTo>
                  <a:pt x="21600" y="12150"/>
                </a:lnTo>
                <a:lnTo>
                  <a:pt x="21600" y="10800"/>
                </a:lnTo>
                <a:lnTo>
                  <a:pt x="0" y="10800"/>
                </a:lnTo>
                <a:cubicBezTo>
                  <a:pt x="0" y="10800"/>
                  <a:pt x="0" y="12150"/>
                  <a:pt x="0" y="12150"/>
                </a:cubicBezTo>
                <a:close/>
                <a:moveTo>
                  <a:pt x="21600" y="10125"/>
                </a:moveTo>
                <a:lnTo>
                  <a:pt x="0" y="10125"/>
                </a:lnTo>
                <a:lnTo>
                  <a:pt x="2700" y="3375"/>
                </a:lnTo>
                <a:cubicBezTo>
                  <a:pt x="2700" y="1511"/>
                  <a:pt x="4714" y="0"/>
                  <a:pt x="7200" y="0"/>
                </a:cubicBezTo>
                <a:lnTo>
                  <a:pt x="13500" y="0"/>
                </a:lnTo>
                <a:cubicBezTo>
                  <a:pt x="13997" y="0"/>
                  <a:pt x="14400" y="302"/>
                  <a:pt x="14400" y="675"/>
                </a:cubicBezTo>
                <a:cubicBezTo>
                  <a:pt x="14400" y="1047"/>
                  <a:pt x="13997" y="1350"/>
                  <a:pt x="13500" y="1350"/>
                </a:cubicBezTo>
                <a:lnTo>
                  <a:pt x="8100" y="1350"/>
                </a:lnTo>
                <a:cubicBezTo>
                  <a:pt x="7603" y="1350"/>
                  <a:pt x="7200" y="1047"/>
                  <a:pt x="7200" y="675"/>
                </a:cubicBezTo>
                <a:cubicBezTo>
                  <a:pt x="5212" y="675"/>
                  <a:pt x="3600" y="1884"/>
                  <a:pt x="3600" y="3375"/>
                </a:cubicBezTo>
                <a:lnTo>
                  <a:pt x="18900" y="3375"/>
                </a:lnTo>
                <a:cubicBezTo>
                  <a:pt x="18900" y="3375"/>
                  <a:pt x="21600" y="10125"/>
                  <a:pt x="21600" y="1012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69" name="Shape 769"/>
          <p:cNvSpPr/>
          <p:nvPr/>
        </p:nvSpPr>
        <p:spPr>
          <a:xfrm>
            <a:off x="6995482" y="7615455"/>
            <a:ext cx="469625" cy="601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80" y="1350"/>
                </a:moveTo>
                <a:cubicBezTo>
                  <a:pt x="2109" y="1350"/>
                  <a:pt x="1728" y="1648"/>
                  <a:pt x="1728" y="2016"/>
                </a:cubicBezTo>
                <a:cubicBezTo>
                  <a:pt x="1728" y="2649"/>
                  <a:pt x="1728" y="2700"/>
                  <a:pt x="1728" y="2700"/>
                </a:cubicBezTo>
                <a:lnTo>
                  <a:pt x="8640" y="2700"/>
                </a:lnTo>
                <a:lnTo>
                  <a:pt x="8640" y="10125"/>
                </a:lnTo>
                <a:lnTo>
                  <a:pt x="11232" y="8100"/>
                </a:lnTo>
                <a:lnTo>
                  <a:pt x="13824" y="10125"/>
                </a:lnTo>
                <a:lnTo>
                  <a:pt x="13824" y="2700"/>
                </a:lnTo>
                <a:lnTo>
                  <a:pt x="19008" y="2700"/>
                </a:lnTo>
                <a:lnTo>
                  <a:pt x="19008" y="18225"/>
                </a:lnTo>
                <a:lnTo>
                  <a:pt x="19872" y="18225"/>
                </a:lnTo>
                <a:lnTo>
                  <a:pt x="19872" y="1350"/>
                </a:lnTo>
                <a:cubicBezTo>
                  <a:pt x="19872" y="1350"/>
                  <a:pt x="6146" y="1350"/>
                  <a:pt x="2580" y="1350"/>
                </a:cubicBezTo>
                <a:close/>
                <a:moveTo>
                  <a:pt x="0" y="2109"/>
                </a:moveTo>
                <a:cubicBezTo>
                  <a:pt x="0" y="944"/>
                  <a:pt x="1209" y="0"/>
                  <a:pt x="2700" y="0"/>
                </a:cubicBezTo>
                <a:cubicBezTo>
                  <a:pt x="8438" y="0"/>
                  <a:pt x="21600" y="0"/>
                  <a:pt x="21600" y="0"/>
                </a:cubicBezTo>
                <a:lnTo>
                  <a:pt x="21600" y="19575"/>
                </a:lnTo>
                <a:lnTo>
                  <a:pt x="19008" y="19575"/>
                </a:lnTo>
                <a:lnTo>
                  <a:pt x="19008" y="21600"/>
                </a:lnTo>
                <a:lnTo>
                  <a:pt x="2592" y="21600"/>
                </a:lnTo>
                <a:cubicBezTo>
                  <a:pt x="1161" y="21600"/>
                  <a:pt x="0" y="20693"/>
                  <a:pt x="0" y="19575"/>
                </a:cubicBezTo>
                <a:cubicBezTo>
                  <a:pt x="0" y="19575"/>
                  <a:pt x="0" y="2486"/>
                  <a:pt x="0" y="210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70" name="Shape 770"/>
          <p:cNvSpPr/>
          <p:nvPr/>
        </p:nvSpPr>
        <p:spPr>
          <a:xfrm rot="18989713">
            <a:off x="4886358" y="4778949"/>
            <a:ext cx="457201" cy="812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6075"/>
                </a:moveTo>
                <a:lnTo>
                  <a:pt x="16800" y="6075"/>
                </a:lnTo>
                <a:cubicBezTo>
                  <a:pt x="16800" y="4211"/>
                  <a:pt x="14114" y="2700"/>
                  <a:pt x="10800" y="2700"/>
                </a:cubicBezTo>
                <a:lnTo>
                  <a:pt x="10800" y="4050"/>
                </a:lnTo>
                <a:cubicBezTo>
                  <a:pt x="12788" y="4050"/>
                  <a:pt x="14400" y="4956"/>
                  <a:pt x="14400" y="6075"/>
                </a:cubicBezTo>
                <a:close/>
                <a:moveTo>
                  <a:pt x="2400" y="6075"/>
                </a:moveTo>
                <a:cubicBezTo>
                  <a:pt x="2400" y="8684"/>
                  <a:pt x="6161" y="10800"/>
                  <a:pt x="10800" y="10800"/>
                </a:cubicBezTo>
                <a:cubicBezTo>
                  <a:pt x="15439" y="10800"/>
                  <a:pt x="19200" y="8684"/>
                  <a:pt x="19200" y="6075"/>
                </a:cubicBezTo>
                <a:cubicBezTo>
                  <a:pt x="19200" y="3465"/>
                  <a:pt x="15439" y="1350"/>
                  <a:pt x="10800" y="1350"/>
                </a:cubicBezTo>
                <a:cubicBezTo>
                  <a:pt x="6161" y="1350"/>
                  <a:pt x="2400" y="3465"/>
                  <a:pt x="2400" y="6075"/>
                </a:cubicBezTo>
                <a:close/>
                <a:moveTo>
                  <a:pt x="13200" y="11994"/>
                </a:moveTo>
                <a:lnTo>
                  <a:pt x="13200" y="20250"/>
                </a:lnTo>
                <a:cubicBezTo>
                  <a:pt x="13200" y="20996"/>
                  <a:pt x="12125" y="21600"/>
                  <a:pt x="10800" y="21600"/>
                </a:cubicBezTo>
                <a:cubicBezTo>
                  <a:pt x="9475" y="21600"/>
                  <a:pt x="8400" y="20996"/>
                  <a:pt x="8400" y="20250"/>
                </a:cubicBezTo>
                <a:lnTo>
                  <a:pt x="8400" y="11994"/>
                </a:lnTo>
                <a:cubicBezTo>
                  <a:pt x="3592" y="11379"/>
                  <a:pt x="0" y="8965"/>
                  <a:pt x="0" y="6075"/>
                </a:cubicBezTo>
                <a:cubicBezTo>
                  <a:pt x="0" y="2720"/>
                  <a:pt x="4835" y="0"/>
                  <a:pt x="10800" y="0"/>
                </a:cubicBezTo>
                <a:cubicBezTo>
                  <a:pt x="16765" y="0"/>
                  <a:pt x="21600" y="2720"/>
                  <a:pt x="21600" y="6075"/>
                </a:cubicBezTo>
                <a:cubicBezTo>
                  <a:pt x="21600" y="8965"/>
                  <a:pt x="18008" y="11379"/>
                  <a:pt x="13200" y="1199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3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" name="Chart 923"/>
          <p:cNvGraphicFramePr/>
          <p:nvPr/>
        </p:nvGraphicFramePr>
        <p:xfrm>
          <a:off x="600997" y="2851670"/>
          <a:ext cx="11815504" cy="566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4" name="Shape 924"/>
          <p:cNvSpPr>
            <a:spLocks noGrp="1"/>
          </p:cNvSpPr>
          <p:nvPr>
            <p:ph type="sldNum" sz="quarter" idx="4294967295"/>
          </p:nvPr>
        </p:nvSpPr>
        <p:spPr>
          <a:xfrm>
            <a:off x="6374617" y="9376995"/>
            <a:ext cx="255564" cy="23714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1495612" y="492155"/>
            <a:ext cx="11061756" cy="678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7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Achievements since 2004</a:t>
            </a:r>
          </a:p>
        </p:txBody>
      </p:sp>
      <p:sp>
        <p:nvSpPr>
          <p:cNvPr id="926" name="Shape 926"/>
          <p:cNvSpPr/>
          <p:nvPr/>
        </p:nvSpPr>
        <p:spPr>
          <a:xfrm>
            <a:off x="1466759" y="1240726"/>
            <a:ext cx="10581423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26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Since 2004, we have been working with </a:t>
            </a:r>
            <a:r>
              <a:rPr dirty="0" smtClean="0"/>
              <a:t>5</a:t>
            </a:r>
            <a:r>
              <a:rPr lang="en-US" dirty="0" smtClean="0"/>
              <a:t>5</a:t>
            </a:r>
            <a:r>
              <a:rPr dirty="0" smtClean="0"/>
              <a:t> </a:t>
            </a:r>
            <a:r>
              <a:rPr dirty="0"/>
              <a:t>partner </a:t>
            </a:r>
            <a:r>
              <a:rPr dirty="0" smtClean="0"/>
              <a:t>countries</a:t>
            </a:r>
            <a:endParaRPr dirty="0"/>
          </a:p>
          <a:p>
            <a:pPr algn="l" defTabSz="914400">
              <a:defRPr sz="26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from all over the world on more than </a:t>
            </a:r>
            <a:r>
              <a:rPr lang="en-US" dirty="0" smtClean="0"/>
              <a:t>861</a:t>
            </a:r>
            <a:r>
              <a:rPr dirty="0" smtClean="0"/>
              <a:t> </a:t>
            </a:r>
            <a:r>
              <a:rPr dirty="0"/>
              <a:t>policy consulting </a:t>
            </a:r>
            <a:r>
              <a:rPr dirty="0" smtClean="0"/>
              <a:t>topics</a:t>
            </a:r>
            <a:r>
              <a:rPr lang="en-US" baseline="30000" dirty="0" smtClean="0"/>
              <a:t>*</a:t>
            </a:r>
            <a:endParaRPr baseline="30000" dirty="0"/>
          </a:p>
        </p:txBody>
      </p:sp>
      <p:pic>
        <p:nvPicPr>
          <p:cNvPr id="927" name="image27.png"/>
          <p:cNvPicPr>
            <a:picLocks noChangeAspect="1"/>
          </p:cNvPicPr>
          <p:nvPr/>
        </p:nvPicPr>
        <p:blipFill>
          <a:blip r:embed="rId4" cstate="screen">
            <a:alphaModFix amt="16247"/>
            <a:extLst/>
          </a:blip>
          <a:stretch>
            <a:fillRect/>
          </a:stretch>
        </p:blipFill>
        <p:spPr>
          <a:xfrm>
            <a:off x="30819" y="1578804"/>
            <a:ext cx="5800881" cy="5914171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/>
          <p:nvPr/>
        </p:nvSpPr>
        <p:spPr>
          <a:xfrm>
            <a:off x="482985" y="9209331"/>
            <a:ext cx="4896548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14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* Partner countries of Bilateral KSP policy consultation</a:t>
            </a:r>
          </a:p>
        </p:txBody>
      </p:sp>
      <p:sp>
        <p:nvSpPr>
          <p:cNvPr id="929" name="Shape 929"/>
          <p:cNvSpPr/>
          <p:nvPr/>
        </p:nvSpPr>
        <p:spPr>
          <a:xfrm>
            <a:off x="1683917" y="5026947"/>
            <a:ext cx="2725739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0000"/>
              </a:lnSpc>
              <a:def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Cooperative Projects </a:t>
            </a:r>
          </a:p>
        </p:txBody>
      </p:sp>
      <p:sp>
        <p:nvSpPr>
          <p:cNvPr id="930" name="Shape 930"/>
          <p:cNvSpPr/>
          <p:nvPr/>
        </p:nvSpPr>
        <p:spPr>
          <a:xfrm>
            <a:off x="1765604" y="3562847"/>
            <a:ext cx="2598468" cy="16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0000"/>
              </a:lnSpc>
              <a:defRPr sz="10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861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931" name="Shape 931"/>
          <p:cNvSpPr/>
          <p:nvPr/>
        </p:nvSpPr>
        <p:spPr>
          <a:xfrm>
            <a:off x="5565774" y="3561214"/>
            <a:ext cx="1529265" cy="166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0000"/>
              </a:lnSpc>
              <a:defRPr sz="10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smtClean="0"/>
              <a:t>5</a:t>
            </a:r>
            <a:r>
              <a:rPr lang="en-US" dirty="0" smtClean="0"/>
              <a:t>5</a:t>
            </a:r>
            <a:endParaRPr dirty="0"/>
          </a:p>
        </p:txBody>
      </p:sp>
      <p:sp>
        <p:nvSpPr>
          <p:cNvPr id="932" name="Shape 932"/>
          <p:cNvSpPr/>
          <p:nvPr/>
        </p:nvSpPr>
        <p:spPr>
          <a:xfrm>
            <a:off x="5286502" y="5025314"/>
            <a:ext cx="2259658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0000"/>
              </a:lnSpc>
              <a:defRPr sz="2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Partner Countries</a:t>
            </a:r>
          </a:p>
        </p:txBody>
      </p:sp>
      <p:sp>
        <p:nvSpPr>
          <p:cNvPr id="933" name="Shape 933"/>
          <p:cNvSpPr/>
          <p:nvPr/>
        </p:nvSpPr>
        <p:spPr>
          <a:xfrm>
            <a:off x="4523320" y="4185282"/>
            <a:ext cx="565746" cy="656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0000"/>
              </a:lnSpc>
              <a:defRPr sz="40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</a:t>
            </a:r>
          </a:p>
        </p:txBody>
      </p:sp>
      <p:sp>
        <p:nvSpPr>
          <p:cNvPr id="934" name="Shape 934"/>
          <p:cNvSpPr/>
          <p:nvPr/>
        </p:nvSpPr>
        <p:spPr>
          <a:xfrm>
            <a:off x="10920749" y="8665097"/>
            <a:ext cx="1753685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000" b="1">
                <a:solidFill>
                  <a:srgbClr val="2C94CF"/>
                </a:solidFill>
                <a:latin typeface="나눔바른고딕OTF"/>
                <a:ea typeface="나눔바른고딕OTF"/>
                <a:cs typeface="나눔바른고딕OTF"/>
                <a:sym typeface="나눔바른고딕OTF"/>
              </a:defRPr>
            </a:lvl1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*</a:t>
            </a:r>
            <a:r>
              <a:rPr dirty="0" smtClean="0">
                <a:latin typeface="Arial" pitchFamily="34" charset="0"/>
                <a:cs typeface="Arial" pitchFamily="34" charset="0"/>
              </a:rPr>
              <a:t>(</a:t>
            </a:r>
            <a:r>
              <a:rPr dirty="0">
                <a:latin typeface="Arial" pitchFamily="34" charset="0"/>
                <a:cs typeface="Arial" pitchFamily="34" charset="0"/>
              </a:rPr>
              <a:t>Cumulative)</a:t>
            </a:r>
          </a:p>
        </p:txBody>
      </p:sp>
    </p:spTree>
    <p:extLst>
      <p:ext uri="{BB962C8B-B14F-4D97-AF65-F5344CB8AC3E}">
        <p14:creationId xmlns:p14="http://schemas.microsoft.com/office/powerpoint/2010/main" val="947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sldNum" sz="quarter" idx="4294967295"/>
          </p:nvPr>
        </p:nvSpPr>
        <p:spPr>
          <a:xfrm>
            <a:off x="6374617" y="9376995"/>
            <a:ext cx="255564" cy="2371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1495612" y="492156"/>
            <a:ext cx="11061757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KSP in Europe and Central Asia</a:t>
            </a:r>
            <a:endParaRPr dirty="0"/>
          </a:p>
        </p:txBody>
      </p:sp>
      <p:sp>
        <p:nvSpPr>
          <p:cNvPr id="740" name="Shape 740"/>
          <p:cNvSpPr/>
          <p:nvPr/>
        </p:nvSpPr>
        <p:spPr>
          <a:xfrm rot="4258499">
            <a:off x="4569593" y="4387155"/>
            <a:ext cx="3941150" cy="4447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04" extrusionOk="0">
                <a:moveTo>
                  <a:pt x="12276" y="0"/>
                </a:moveTo>
                <a:cubicBezTo>
                  <a:pt x="17200" y="1325"/>
                  <a:pt x="20716" y="5219"/>
                  <a:pt x="21176" y="9787"/>
                </a:cubicBezTo>
                <a:cubicBezTo>
                  <a:pt x="21600" y="13995"/>
                  <a:pt x="19268" y="18110"/>
                  <a:pt x="14980" y="20259"/>
                </a:cubicBezTo>
                <a:cubicBezTo>
                  <a:pt x="13147" y="21179"/>
                  <a:pt x="10814" y="21600"/>
                  <a:pt x="8612" y="21486"/>
                </a:cubicBezTo>
                <a:cubicBezTo>
                  <a:pt x="4720" y="21285"/>
                  <a:pt x="1365" y="19678"/>
                  <a:pt x="0" y="17793"/>
                </a:cubicBezTo>
              </a:path>
            </a:pathLst>
          </a:cu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45264"/>
              </p:ext>
            </p:extLst>
          </p:nvPr>
        </p:nvGraphicFramePr>
        <p:xfrm>
          <a:off x="912213" y="1463039"/>
          <a:ext cx="11255910" cy="7736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891"/>
                <a:gridCol w="1188530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  <a:gridCol w="692653"/>
              </a:tblGrid>
              <a:tr h="64668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altLang="ko-KR" sz="1100" b="1" i="0" u="none" strike="noStrike" dirty="0">
                        <a:solidFill>
                          <a:schemeClr val="bg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altLang="ko-KR" sz="1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rowSpan="7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</a:t>
                      </a:r>
                      <a:endParaRPr lang="en-US" altLang="ko-KR" sz="1300" b="1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</a:t>
                      </a:r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●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●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BD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Hungary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Romania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Russia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Turkey</a:t>
                      </a:r>
                      <a:endParaRPr lang="ko-KR" alt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Ukraine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80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Visegrad</a:t>
                      </a: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</a:t>
                      </a:r>
                      <a:r>
                        <a:rPr lang="en-US" altLang="ko-KR" sz="13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ko-KR" alt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806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Asia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Azerbaijan</a:t>
                      </a:r>
                      <a:endParaRPr lang="ko-KR" altLang="en-US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80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Kazakhstan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80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Kyrgyzstan</a:t>
                      </a:r>
                      <a:endParaRPr lang="ko-KR" altLang="en-US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94806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Uzbekistan</a:t>
                      </a:r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맑은 고딕"/>
                          <a:cs typeface="Arial" panose="020B0604020202020204" pitchFamily="34" charset="0"/>
                        </a:rPr>
                        <a:t>○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○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58789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Vani" panose="020B0502040204020203" pitchFamily="34" charset="0"/>
                        <a:cs typeface="Vani" panose="020B0502040204020203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3032" y="9199048"/>
            <a:ext cx="16294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300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*Multilateral KSP </a:t>
            </a:r>
            <a:endParaRPr lang="en-US" altLang="ko-KR" sz="1300" dirty="0">
              <a:solidFill>
                <a:srgbClr val="FF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/>
          </p:cNvSpPr>
          <p:nvPr>
            <p:ph type="sldNum" sz="quarter" idx="4294967295"/>
          </p:nvPr>
        </p:nvSpPr>
        <p:spPr>
          <a:xfrm>
            <a:off x="6374617" y="9376995"/>
            <a:ext cx="255564" cy="23714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defRPr sz="1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1495612" y="492156"/>
            <a:ext cx="11061757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2015/16 KSP Partner Countries</a:t>
            </a:r>
            <a:endParaRPr dirty="0"/>
          </a:p>
        </p:txBody>
      </p:sp>
      <p:sp>
        <p:nvSpPr>
          <p:cNvPr id="740" name="Shape 740"/>
          <p:cNvSpPr/>
          <p:nvPr/>
        </p:nvSpPr>
        <p:spPr>
          <a:xfrm rot="4258499">
            <a:off x="4569593" y="4387155"/>
            <a:ext cx="3941150" cy="44479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25" h="21504" extrusionOk="0">
                <a:moveTo>
                  <a:pt x="12276" y="0"/>
                </a:moveTo>
                <a:cubicBezTo>
                  <a:pt x="17200" y="1325"/>
                  <a:pt x="20716" y="5219"/>
                  <a:pt x="21176" y="9787"/>
                </a:cubicBezTo>
                <a:cubicBezTo>
                  <a:pt x="21600" y="13995"/>
                  <a:pt x="19268" y="18110"/>
                  <a:pt x="14980" y="20259"/>
                </a:cubicBezTo>
                <a:cubicBezTo>
                  <a:pt x="13147" y="21179"/>
                  <a:pt x="10814" y="21600"/>
                  <a:pt x="8612" y="21486"/>
                </a:cubicBezTo>
                <a:cubicBezTo>
                  <a:pt x="4720" y="21285"/>
                  <a:pt x="1365" y="19678"/>
                  <a:pt x="0" y="17793"/>
                </a:cubicBezTo>
              </a:path>
            </a:pathLst>
          </a:custGeom>
          <a:ln w="635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graphicFrame>
        <p:nvGraphicFramePr>
          <p:cNvPr id="35" name="표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1378"/>
              </p:ext>
            </p:extLst>
          </p:nvPr>
        </p:nvGraphicFramePr>
        <p:xfrm>
          <a:off x="626040" y="1755645"/>
          <a:ext cx="11578152" cy="683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538"/>
                <a:gridCol w="2894538"/>
                <a:gridCol w="2894538"/>
                <a:gridCol w="2894538"/>
              </a:tblGrid>
              <a:tr h="8050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Latin America </a:t>
                      </a:r>
                    </a:p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Caribbean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Africa &amp; </a:t>
                      </a:r>
                    </a:p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Middle</a:t>
                      </a:r>
                      <a:r>
                        <a:rPr lang="en-US" altLang="ko-KR" sz="2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East</a:t>
                      </a:r>
                      <a:endParaRPr lang="ko-KR" alt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</a:t>
                      </a:r>
                      <a:endParaRPr lang="ko-KR" alt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 &amp;</a:t>
                      </a:r>
                      <a:endParaRPr lang="ko-KR" altLang="en-US" sz="2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Asia</a:t>
                      </a:r>
                      <a:r>
                        <a:rPr lang="en-US" altLang="ko-KR" sz="2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Cambodia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Bulgaria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Ethiopia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Salvador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Kuwait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Kazakhstan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Guatemala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Saudi Arabia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Myanmar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Kyrgyzstan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Honduras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Tanzania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Vietnam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Mexico</a:t>
                      </a:r>
                      <a:endParaRPr lang="en-US" altLang="ko-KR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Nicaragua</a:t>
                      </a:r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Uzbekistan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3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Visegrad</a:t>
                      </a:r>
                      <a:r>
                        <a:rPr lang="en-US" altLang="ko-KR" sz="13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group</a:t>
                      </a:r>
                      <a:endParaRPr lang="ko-KR" alt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Countries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Countries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Countries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Countries</a:t>
                      </a:r>
                      <a:endParaRPr lang="ko-KR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C40"/>
                    </a:solidFill>
                  </a:tcPr>
                </a:tc>
              </a:tr>
              <a:tr h="60346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: 25 Countries</a:t>
                      </a:r>
                      <a:endParaRPr 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07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Shape 18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1877" name="Shape 1877"/>
          <p:cNvSpPr>
            <a:spLocks noGrp="1"/>
          </p:cNvSpPr>
          <p:nvPr>
            <p:ph type="title" idx="4294967295"/>
          </p:nvPr>
        </p:nvSpPr>
        <p:spPr>
          <a:xfrm>
            <a:off x="4497615" y="4466470"/>
            <a:ext cx="4445000" cy="1055251"/>
          </a:xfrm>
          <a:prstGeom prst="rect">
            <a:avLst/>
          </a:prstGeom>
        </p:spPr>
        <p:txBody>
          <a:bodyPr lIns="65022" tIns="65022" rIns="65022" bIns="65022" anchor="t"/>
          <a:lstStyle>
            <a:lvl1pPr defTabSz="813816">
              <a:lnSpc>
                <a:spcPct val="80000"/>
              </a:lnSpc>
              <a:defRPr sz="50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THANK YOU</a:t>
            </a:r>
          </a:p>
        </p:txBody>
      </p:sp>
      <p:pic>
        <p:nvPicPr>
          <p:cNvPr id="1878" name="image2.png" descr="KSP풀네임조합.png"/>
          <p:cNvPicPr>
            <a:picLocks noChangeAspect="1"/>
          </p:cNvPicPr>
          <p:nvPr/>
        </p:nvPicPr>
        <p:blipFill>
          <a:blip r:embed="rId2" cstate="print">
            <a:extLst/>
          </a:blip>
          <a:srcRect l="54447" b="22477"/>
          <a:stretch>
            <a:fillRect/>
          </a:stretch>
        </p:blipFill>
        <p:spPr>
          <a:xfrm>
            <a:off x="5702725" y="2116222"/>
            <a:ext cx="2034589" cy="202691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390"/>
          <p:cNvSpPr/>
          <p:nvPr/>
        </p:nvSpPr>
        <p:spPr>
          <a:xfrm>
            <a:off x="4772958" y="6131487"/>
            <a:ext cx="3894121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 sz="2400" b="1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500" dirty="0" smtClean="0"/>
              <a:t>dhkim@kdi.re.kr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2400" b="1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500" dirty="0" smtClean="0"/>
              <a:t>+82-44-550-4423</a:t>
            </a:r>
          </a:p>
          <a:p>
            <a:pPr>
              <a:lnSpc>
                <a:spcPct val="80000"/>
              </a:lnSpc>
              <a:spcBef>
                <a:spcPts val="1000"/>
              </a:spcBef>
              <a:defRPr sz="2400" b="1">
                <a:solidFill>
                  <a:srgbClr val="A6AAA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ko-KR" sz="3000" dirty="0"/>
              <a:t>http://</a:t>
            </a:r>
            <a:r>
              <a:rPr lang="en-US" altLang="ko-KR" sz="3000" dirty="0" smtClean="0"/>
              <a:t>www.ksp.go.kr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2723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xfrm>
            <a:off x="6409934" y="9376995"/>
            <a:ext cx="184932" cy="2371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7530759" y="3853112"/>
            <a:ext cx="4454679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CONTENTS</a:t>
            </a:r>
          </a:p>
        </p:txBody>
      </p:sp>
      <p:sp>
        <p:nvSpPr>
          <p:cNvPr id="213" name="Shape 213"/>
          <p:cNvSpPr/>
          <p:nvPr/>
        </p:nvSpPr>
        <p:spPr>
          <a:xfrm>
            <a:off x="7081464" y="5037701"/>
            <a:ext cx="4653336" cy="113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>
              <a:lnSpc>
                <a:spcPct val="120000"/>
              </a:lnSpc>
              <a:buSzPct val="75000"/>
              <a:buFont typeface="+mj-lt"/>
              <a:buAutoNum type="romanUcPeriod"/>
              <a:defRPr sz="2800" b="1">
                <a:solidFill>
                  <a:srgbClr val="5258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What is KSP?</a:t>
            </a:r>
          </a:p>
          <a:p>
            <a:pPr marL="571500" indent="-571500" algn="l">
              <a:lnSpc>
                <a:spcPct val="120000"/>
              </a:lnSpc>
              <a:buSzPct val="75000"/>
              <a:buFont typeface="+mj-lt"/>
              <a:buAutoNum type="romanUcPeriod"/>
              <a:defRPr sz="2800" b="1">
                <a:solidFill>
                  <a:srgbClr val="5258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Policy Consultation</a:t>
            </a:r>
            <a:endParaRPr lang="en-US" dirty="0" smtClean="0"/>
          </a:p>
        </p:txBody>
      </p:sp>
      <p:pic>
        <p:nvPicPr>
          <p:cNvPr id="214" name="image2.png" descr="KSP풀네임조합.png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185486" y="1275754"/>
            <a:ext cx="5274239" cy="308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/>
          </p:cNvSpPr>
          <p:nvPr>
            <p:ph type="title" idx="4294967295"/>
          </p:nvPr>
        </p:nvSpPr>
        <p:spPr>
          <a:xfrm>
            <a:off x="4225449" y="5100131"/>
            <a:ext cx="4627312" cy="886341"/>
          </a:xfrm>
          <a:prstGeom prst="rect">
            <a:avLst/>
          </a:prstGeom>
        </p:spPr>
        <p:txBody>
          <a:bodyPr lIns="65022" tIns="65022" rIns="65022" bIns="65022" anchor="t">
            <a:normAutofit/>
          </a:bodyPr>
          <a:lstStyle/>
          <a:p>
            <a:pPr defTabSz="813816">
              <a:lnSpc>
                <a:spcPct val="90000"/>
              </a:lnSpc>
              <a:defRPr sz="58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4600" dirty="0" smtClean="0"/>
              <a:t>What is </a:t>
            </a:r>
            <a:r>
              <a:rPr lang="en-US" sz="5000" dirty="0" smtClean="0"/>
              <a:t>KSP?</a:t>
            </a:r>
            <a:endParaRPr sz="5000" dirty="0"/>
          </a:p>
        </p:txBody>
      </p:sp>
      <p:sp>
        <p:nvSpPr>
          <p:cNvPr id="600" name="Shape 600"/>
          <p:cNvSpPr/>
          <p:nvPr/>
        </p:nvSpPr>
        <p:spPr>
          <a:xfrm>
            <a:off x="5061905" y="6829290"/>
            <a:ext cx="2855694" cy="604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Center for International Development at KDI</a:t>
            </a:r>
          </a:p>
        </p:txBody>
      </p:sp>
      <p:pic>
        <p:nvPicPr>
          <p:cNvPr id="601" name="image4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45646" y="6330532"/>
            <a:ext cx="888211" cy="458395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3948550" y="4349357"/>
            <a:ext cx="5181111" cy="49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3500" tIns="63500" rIns="63500" bIns="63500" anchor="ctr">
            <a:spAutoFit/>
          </a:bodyPr>
          <a:lstStyle>
            <a:lvl1pPr defTabSz="914400">
              <a:defRPr sz="2400" b="1">
                <a:solidFill>
                  <a:srgbClr val="656B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Knowledge Sharing Program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183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roup 505"/>
          <p:cNvGrpSpPr/>
          <p:nvPr/>
        </p:nvGrpSpPr>
        <p:grpSpPr>
          <a:xfrm>
            <a:off x="-2037455" y="-66631"/>
            <a:ext cx="16708761" cy="9820231"/>
            <a:chOff x="0" y="0"/>
            <a:chExt cx="16708760" cy="9820230"/>
          </a:xfrm>
        </p:grpSpPr>
        <p:pic>
          <p:nvPicPr>
            <p:cNvPr id="503" name="image32-filtered.jpe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rcRect t="10419" r="441" b="593"/>
            <a:stretch>
              <a:fillRect/>
            </a:stretch>
          </p:blipFill>
          <p:spPr>
            <a:xfrm>
              <a:off x="388427" y="14543"/>
              <a:ext cx="16320334" cy="96641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4" name="Shape 504"/>
            <p:cNvSpPr/>
            <p:nvPr/>
          </p:nvSpPr>
          <p:spPr>
            <a:xfrm>
              <a:off x="0" y="0"/>
              <a:ext cx="16697139" cy="9820231"/>
            </a:xfrm>
            <a:prstGeom prst="rect">
              <a:avLst/>
            </a:prstGeom>
            <a:solidFill>
              <a:srgbClr val="00000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509" name="Group 509"/>
          <p:cNvGrpSpPr/>
          <p:nvPr/>
        </p:nvGrpSpPr>
        <p:grpSpPr>
          <a:xfrm>
            <a:off x="3771" y="9669643"/>
            <a:ext cx="13009958" cy="88901"/>
            <a:chOff x="0" y="0"/>
            <a:chExt cx="13009956" cy="88900"/>
          </a:xfrm>
        </p:grpSpPr>
        <p:sp>
          <p:nvSpPr>
            <p:cNvPr id="506" name="Shape 506"/>
            <p:cNvSpPr/>
            <p:nvPr/>
          </p:nvSpPr>
          <p:spPr>
            <a:xfrm>
              <a:off x="0" y="0"/>
              <a:ext cx="4445000" cy="88900"/>
            </a:xfrm>
            <a:prstGeom prst="rect">
              <a:avLst/>
            </a:prstGeom>
            <a:solidFill>
              <a:srgbClr val="D923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4288828" y="0"/>
              <a:ext cx="4445001" cy="88900"/>
            </a:xfrm>
            <a:prstGeom prst="rect">
              <a:avLst/>
            </a:prstGeom>
            <a:solidFill>
              <a:srgbClr val="80AC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8564956" y="0"/>
              <a:ext cx="4445001" cy="88900"/>
            </a:xfrm>
            <a:prstGeom prst="rect">
              <a:avLst/>
            </a:prstGeom>
            <a:solidFill>
              <a:srgbClr val="2C95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10" name="Shape 5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grpSp>
        <p:nvGrpSpPr>
          <p:cNvPr id="545" name="Group 545"/>
          <p:cNvGrpSpPr/>
          <p:nvPr/>
        </p:nvGrpSpPr>
        <p:grpSpPr>
          <a:xfrm>
            <a:off x="9718947" y="228115"/>
            <a:ext cx="2268987" cy="341499"/>
            <a:chOff x="0" y="0"/>
            <a:chExt cx="2268986" cy="341497"/>
          </a:xfrm>
        </p:grpSpPr>
        <p:pic>
          <p:nvPicPr>
            <p:cNvPr id="541" name="image4.png" descr="kdi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979914" y="15878"/>
              <a:ext cx="1289073" cy="2597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44" name="Group 544"/>
            <p:cNvGrpSpPr/>
            <p:nvPr/>
          </p:nvGrpSpPr>
          <p:grpSpPr>
            <a:xfrm>
              <a:off x="0" y="0"/>
              <a:ext cx="884251" cy="341498"/>
              <a:chOff x="0" y="0"/>
              <a:chExt cx="884250" cy="341497"/>
            </a:xfrm>
          </p:grpSpPr>
          <p:pic>
            <p:nvPicPr>
              <p:cNvPr id="542" name="image3.png" descr="기획재정부.png"/>
              <p:cNvPicPr>
                <a:picLocks noChangeAspect="1"/>
              </p:cNvPicPr>
              <p:nvPr/>
            </p:nvPicPr>
            <p:blipFill>
              <a:blip r:embed="rId4" cstate="print">
                <a:extLst/>
              </a:blip>
              <a:srcRect r="57842"/>
              <a:stretch>
                <a:fillRect/>
              </a:stretch>
            </p:blipFill>
            <p:spPr>
              <a:xfrm>
                <a:off x="0" y="36"/>
                <a:ext cx="372784" cy="3414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43" name="image5.png" descr="기획재정부.png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rcRect l="38811"/>
              <a:stretch>
                <a:fillRect/>
              </a:stretch>
            </p:blipFill>
            <p:spPr>
              <a:xfrm>
                <a:off x="343191" y="0"/>
                <a:ext cx="541060" cy="3414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48" name="Group 548"/>
          <p:cNvGrpSpPr/>
          <p:nvPr/>
        </p:nvGrpSpPr>
        <p:grpSpPr>
          <a:xfrm>
            <a:off x="12072326" y="230839"/>
            <a:ext cx="692431" cy="297222"/>
            <a:chOff x="0" y="0"/>
            <a:chExt cx="692429" cy="297221"/>
          </a:xfrm>
        </p:grpSpPr>
        <p:pic>
          <p:nvPicPr>
            <p:cNvPr id="546" name="image2-filtered.png" descr="KSP풀네임조합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54447" b="22477"/>
            <a:stretch>
              <a:fillRect/>
            </a:stretch>
          </p:blipFill>
          <p:spPr>
            <a:xfrm>
              <a:off x="0" y="0"/>
              <a:ext cx="298347" cy="2972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" name="image2-filtered.png" descr="KSP풀네임조합.png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rcRect t="44694" r="46682"/>
            <a:stretch>
              <a:fillRect/>
            </a:stretch>
          </p:blipFill>
          <p:spPr>
            <a:xfrm>
              <a:off x="343225" y="84102"/>
              <a:ext cx="349205" cy="2120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9" name="Shape 549"/>
          <p:cNvSpPr/>
          <p:nvPr/>
        </p:nvSpPr>
        <p:spPr>
          <a:xfrm flipH="1">
            <a:off x="261982" y="213798"/>
            <a:ext cx="1146328" cy="822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6889" y="0"/>
                </a:lnTo>
                <a:lnTo>
                  <a:pt x="12819" y="0"/>
                </a:lnTo>
                <a:lnTo>
                  <a:pt x="4711" y="0"/>
                </a:lnTo>
                <a:cubicBezTo>
                  <a:pt x="2109" y="0"/>
                  <a:pt x="0" y="2938"/>
                  <a:pt x="0" y="6561"/>
                </a:cubicBezTo>
                <a:lnTo>
                  <a:pt x="0" y="9373"/>
                </a:lnTo>
                <a:lnTo>
                  <a:pt x="0" y="15039"/>
                </a:lnTo>
                <a:lnTo>
                  <a:pt x="0" y="21600"/>
                </a:lnTo>
                <a:cubicBezTo>
                  <a:pt x="0" y="21600"/>
                  <a:pt x="4711" y="21600"/>
                  <a:pt x="4711" y="21600"/>
                </a:cubicBezTo>
                <a:lnTo>
                  <a:pt x="8781" y="21600"/>
                </a:lnTo>
                <a:lnTo>
                  <a:pt x="16889" y="21600"/>
                </a:lnTo>
                <a:cubicBezTo>
                  <a:pt x="19491" y="21600"/>
                  <a:pt x="21600" y="18662"/>
                  <a:pt x="21600" y="15039"/>
                </a:cubicBezTo>
                <a:lnTo>
                  <a:pt x="21600" y="12227"/>
                </a:lnTo>
                <a:lnTo>
                  <a:pt x="21600" y="6561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8000">
                <a:solidFill>
                  <a:srgbClr val="FFFFFF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pPr>
            <a:endParaRPr/>
          </a:p>
        </p:txBody>
      </p:sp>
      <p:pic>
        <p:nvPicPr>
          <p:cNvPr id="550" name="image2-filtered.png" descr="KSP풀네임조합.png"/>
          <p:cNvPicPr>
            <a:picLocks noChangeAspect="1"/>
          </p:cNvPicPr>
          <p:nvPr/>
        </p:nvPicPr>
        <p:blipFill>
          <a:blip r:embed="rId8" cstate="print">
            <a:extLst/>
          </a:blip>
          <a:srcRect l="54448" r="2310" b="45977"/>
          <a:stretch>
            <a:fillRect/>
          </a:stretch>
        </p:blipFill>
        <p:spPr>
          <a:xfrm>
            <a:off x="323640" y="238244"/>
            <a:ext cx="1088239" cy="795856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376"/>
          <p:cNvSpPr/>
          <p:nvPr/>
        </p:nvSpPr>
        <p:spPr>
          <a:xfrm>
            <a:off x="-1669100" y="7966502"/>
            <a:ext cx="6371729" cy="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1" name="Shape 381"/>
          <p:cNvSpPr/>
          <p:nvPr/>
        </p:nvSpPr>
        <p:spPr>
          <a:xfrm>
            <a:off x="34446" y="8317462"/>
            <a:ext cx="1863813" cy="101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1950</a:t>
            </a:r>
          </a:p>
          <a:p>
            <a:pPr algn="l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Korean War</a:t>
            </a:r>
          </a:p>
        </p:txBody>
      </p:sp>
      <p:sp>
        <p:nvSpPr>
          <p:cNvPr id="52" name="Shape 382"/>
          <p:cNvSpPr/>
          <p:nvPr/>
        </p:nvSpPr>
        <p:spPr>
          <a:xfrm>
            <a:off x="2094934" y="8249301"/>
            <a:ext cx="1258418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>
                <a:solidFill>
                  <a:srgbClr val="FFC1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1953</a:t>
            </a:r>
          </a:p>
        </p:txBody>
      </p:sp>
      <p:sp>
        <p:nvSpPr>
          <p:cNvPr id="53" name="Shape 383"/>
          <p:cNvSpPr/>
          <p:nvPr/>
        </p:nvSpPr>
        <p:spPr>
          <a:xfrm>
            <a:off x="2215647" y="7096102"/>
            <a:ext cx="1" cy="877842"/>
          </a:xfrm>
          <a:prstGeom prst="line">
            <a:avLst/>
          </a:prstGeom>
          <a:ln w="25400">
            <a:solidFill>
              <a:srgbClr val="FFFFFF"/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4" name="Shape 384"/>
          <p:cNvSpPr/>
          <p:nvPr/>
        </p:nvSpPr>
        <p:spPr>
          <a:xfrm>
            <a:off x="1511118" y="5857722"/>
            <a:ext cx="1224694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59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500" dirty="0"/>
              <a:t>$ 79</a:t>
            </a:r>
          </a:p>
        </p:txBody>
      </p:sp>
      <p:sp>
        <p:nvSpPr>
          <p:cNvPr id="55" name="Shape 385"/>
          <p:cNvSpPr/>
          <p:nvPr/>
        </p:nvSpPr>
        <p:spPr>
          <a:xfrm>
            <a:off x="-207700" y="6608186"/>
            <a:ext cx="3788810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187325" algn="r" defTabSz="914400"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b="0"/>
            </a:pPr>
            <a:r>
              <a:rPr b="1" dirty="0"/>
              <a:t>per </a:t>
            </a:r>
            <a:r>
              <a:rPr sz="1700" b="1" dirty="0"/>
              <a:t>capita</a:t>
            </a:r>
            <a:r>
              <a:rPr b="1" dirty="0"/>
              <a:t> national income</a:t>
            </a:r>
          </a:p>
        </p:txBody>
      </p:sp>
      <p:sp>
        <p:nvSpPr>
          <p:cNvPr id="56" name="Shape 386"/>
          <p:cNvSpPr/>
          <p:nvPr/>
        </p:nvSpPr>
        <p:spPr>
          <a:xfrm>
            <a:off x="261982" y="2351250"/>
            <a:ext cx="11061755" cy="2160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KOREA, </a:t>
            </a:r>
          </a:p>
          <a:p>
            <a:pPr algn="l">
              <a:lnSpc>
                <a:spcPct val="7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THE FIRST </a:t>
            </a:r>
          </a:p>
          <a:p>
            <a:pPr algn="l">
              <a:lnSpc>
                <a:spcPct val="70000"/>
              </a:lnSpc>
              <a:spcBef>
                <a:spcPts val="1000"/>
              </a:spcBef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TO TURN DONOR</a:t>
            </a:r>
          </a:p>
          <a:p>
            <a:pPr algn="l">
              <a:lnSpc>
                <a:spcPct val="70000"/>
              </a:lnSpc>
              <a:spcBef>
                <a:spcPts val="1000"/>
              </a:spcBef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 FROM PECIPIENT</a:t>
            </a:r>
          </a:p>
        </p:txBody>
      </p:sp>
      <p:sp>
        <p:nvSpPr>
          <p:cNvPr id="57" name="Shape 387"/>
          <p:cNvSpPr txBox="1">
            <a:spLocks/>
          </p:cNvSpPr>
          <p:nvPr/>
        </p:nvSpPr>
        <p:spPr>
          <a:xfrm>
            <a:off x="4769852" y="9376995"/>
            <a:ext cx="184932" cy="237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pple SD 산돌고딕 Neo 옅은체"/>
              </a:defRPr>
            </a:lvl9pPr>
          </a:lstStyle>
          <a:p>
            <a:fld id="{86CB4B4D-7CA3-9044-876B-883B54F8677D}" type="slidenum">
              <a:rPr lang="en-US" altLang="ko-KR" smtClean="0"/>
              <a:pPr/>
              <a:t>4</a:t>
            </a:fld>
            <a:endParaRPr lang="en-US" altLang="ko-KR"/>
          </a:p>
        </p:txBody>
      </p:sp>
      <p:grpSp>
        <p:nvGrpSpPr>
          <p:cNvPr id="58" name="Group 392"/>
          <p:cNvGrpSpPr/>
          <p:nvPr/>
        </p:nvGrpSpPr>
        <p:grpSpPr>
          <a:xfrm>
            <a:off x="3771" y="9669643"/>
            <a:ext cx="13009958" cy="88901"/>
            <a:chOff x="0" y="0"/>
            <a:chExt cx="13009956" cy="88900"/>
          </a:xfrm>
        </p:grpSpPr>
        <p:sp>
          <p:nvSpPr>
            <p:cNvPr id="59" name="Shape 389"/>
            <p:cNvSpPr/>
            <p:nvPr/>
          </p:nvSpPr>
          <p:spPr>
            <a:xfrm>
              <a:off x="0" y="0"/>
              <a:ext cx="4445000" cy="88900"/>
            </a:xfrm>
            <a:prstGeom prst="rect">
              <a:avLst/>
            </a:prstGeom>
            <a:solidFill>
              <a:srgbClr val="D9236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390"/>
            <p:cNvSpPr/>
            <p:nvPr/>
          </p:nvSpPr>
          <p:spPr>
            <a:xfrm>
              <a:off x="4288828" y="0"/>
              <a:ext cx="4445001" cy="88900"/>
            </a:xfrm>
            <a:prstGeom prst="rect">
              <a:avLst/>
            </a:prstGeom>
            <a:solidFill>
              <a:srgbClr val="80AC4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391"/>
            <p:cNvSpPr/>
            <p:nvPr/>
          </p:nvSpPr>
          <p:spPr>
            <a:xfrm>
              <a:off x="8564956" y="0"/>
              <a:ext cx="4445001" cy="88900"/>
            </a:xfrm>
            <a:prstGeom prst="rect">
              <a:avLst/>
            </a:prstGeom>
            <a:solidFill>
              <a:srgbClr val="2C95C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62" name="Shape 516"/>
          <p:cNvSpPr/>
          <p:nvPr/>
        </p:nvSpPr>
        <p:spPr>
          <a:xfrm>
            <a:off x="4717144" y="4374881"/>
            <a:ext cx="7774806" cy="35988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444" y="21343"/>
                </a:lnTo>
                <a:lnTo>
                  <a:pt x="4438" y="20788"/>
                </a:lnTo>
                <a:lnTo>
                  <a:pt x="9931" y="16777"/>
                </a:lnTo>
                <a:lnTo>
                  <a:pt x="11427" y="12494"/>
                </a:lnTo>
                <a:lnTo>
                  <a:pt x="13163" y="9812"/>
                </a:lnTo>
                <a:lnTo>
                  <a:pt x="13651" y="13471"/>
                </a:lnTo>
                <a:lnTo>
                  <a:pt x="14363" y="11091"/>
                </a:lnTo>
                <a:lnTo>
                  <a:pt x="15611" y="4907"/>
                </a:lnTo>
                <a:lnTo>
                  <a:pt x="17590" y="3089"/>
                </a:lnTo>
                <a:lnTo>
                  <a:pt x="18280" y="0"/>
                </a:lnTo>
                <a:lnTo>
                  <a:pt x="19528" y="3605"/>
                </a:lnTo>
                <a:lnTo>
                  <a:pt x="21600" y="137"/>
                </a:lnTo>
              </a:path>
            </a:pathLst>
          </a:custGeom>
          <a:ln w="25400">
            <a:solidFill>
              <a:srgbClr val="FFFFFF"/>
            </a:solidFill>
            <a:miter lim="400000"/>
            <a:tailEnd type="triangle"/>
          </a:ln>
        </p:spPr>
        <p:txBody>
          <a:bodyPr lIns="38100" tIns="38100" rIns="38100" bIns="38100" anchor="ctr"/>
          <a:lstStyle/>
          <a:p>
            <a:pPr algn="l" defTabSz="457200">
              <a:defRPr sz="7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Shape 517"/>
          <p:cNvSpPr/>
          <p:nvPr/>
        </p:nvSpPr>
        <p:spPr>
          <a:xfrm>
            <a:off x="3377261" y="8196571"/>
            <a:ext cx="2041006" cy="101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1961</a:t>
            </a:r>
          </a:p>
          <a:p>
            <a:pPr algn="l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Military Coup</a:t>
            </a:r>
          </a:p>
        </p:txBody>
      </p:sp>
      <p:sp>
        <p:nvSpPr>
          <p:cNvPr id="64" name="Shape 527"/>
          <p:cNvSpPr/>
          <p:nvPr/>
        </p:nvSpPr>
        <p:spPr>
          <a:xfrm>
            <a:off x="5629237" y="8168426"/>
            <a:ext cx="2513509" cy="105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1987</a:t>
            </a:r>
          </a:p>
          <a:p>
            <a:pPr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Democratization</a:t>
            </a:r>
          </a:p>
        </p:txBody>
      </p:sp>
      <p:sp>
        <p:nvSpPr>
          <p:cNvPr id="65" name="Shape 528"/>
          <p:cNvSpPr/>
          <p:nvPr/>
        </p:nvSpPr>
        <p:spPr>
          <a:xfrm>
            <a:off x="7629054" y="4758378"/>
            <a:ext cx="1325303" cy="1411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1996</a:t>
            </a:r>
          </a:p>
          <a:p>
            <a:pPr algn="r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OECD </a:t>
            </a:r>
          </a:p>
          <a:p>
            <a:pPr algn="r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Member</a:t>
            </a:r>
          </a:p>
        </p:txBody>
      </p:sp>
      <p:sp>
        <p:nvSpPr>
          <p:cNvPr id="66" name="Shape 529"/>
          <p:cNvSpPr/>
          <p:nvPr/>
        </p:nvSpPr>
        <p:spPr>
          <a:xfrm>
            <a:off x="9455481" y="7212708"/>
            <a:ext cx="3086907" cy="101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1997</a:t>
            </a:r>
          </a:p>
          <a:p>
            <a:pPr algn="l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Asia Financial Crisis</a:t>
            </a:r>
          </a:p>
        </p:txBody>
      </p:sp>
      <p:sp>
        <p:nvSpPr>
          <p:cNvPr id="67" name="Shape 530"/>
          <p:cNvSpPr/>
          <p:nvPr/>
        </p:nvSpPr>
        <p:spPr>
          <a:xfrm>
            <a:off x="7520272" y="3493741"/>
            <a:ext cx="3399050" cy="101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2008</a:t>
            </a:r>
          </a:p>
          <a:p>
            <a:pPr algn="r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Global Financial Crisis</a:t>
            </a:r>
          </a:p>
        </p:txBody>
      </p:sp>
      <p:sp>
        <p:nvSpPr>
          <p:cNvPr id="68" name="Shape 377"/>
          <p:cNvSpPr/>
          <p:nvPr/>
        </p:nvSpPr>
        <p:spPr>
          <a:xfrm>
            <a:off x="1970805" y="7721658"/>
            <a:ext cx="489685" cy="489686"/>
          </a:xfrm>
          <a:prstGeom prst="ellipse">
            <a:avLst/>
          </a:prstGeom>
          <a:solidFill>
            <a:srgbClr val="FFC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 378"/>
          <p:cNvSpPr/>
          <p:nvPr/>
        </p:nvSpPr>
        <p:spPr>
          <a:xfrm>
            <a:off x="2037797" y="7788651"/>
            <a:ext cx="355700" cy="35570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0" name="그룹 69"/>
          <p:cNvGrpSpPr/>
          <p:nvPr/>
        </p:nvGrpSpPr>
        <p:grpSpPr>
          <a:xfrm>
            <a:off x="9152805" y="5751221"/>
            <a:ext cx="489685" cy="489686"/>
            <a:chOff x="8581514" y="6910460"/>
            <a:chExt cx="489685" cy="489686"/>
          </a:xfrm>
        </p:grpSpPr>
        <p:sp>
          <p:nvSpPr>
            <p:cNvPr id="71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9388489" y="6448932"/>
            <a:ext cx="489685" cy="489686"/>
            <a:chOff x="8581514" y="6910460"/>
            <a:chExt cx="489685" cy="489686"/>
          </a:xfrm>
        </p:grpSpPr>
        <p:sp>
          <p:nvSpPr>
            <p:cNvPr id="74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6" name="그룹 75"/>
          <p:cNvGrpSpPr/>
          <p:nvPr/>
        </p:nvGrpSpPr>
        <p:grpSpPr>
          <a:xfrm>
            <a:off x="6584300" y="7354128"/>
            <a:ext cx="489685" cy="489686"/>
            <a:chOff x="8581514" y="6910460"/>
            <a:chExt cx="489685" cy="489686"/>
          </a:xfrm>
        </p:grpSpPr>
        <p:sp>
          <p:nvSpPr>
            <p:cNvPr id="77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3665148" y="7685668"/>
            <a:ext cx="489685" cy="489686"/>
            <a:chOff x="8581514" y="6910460"/>
            <a:chExt cx="489685" cy="489686"/>
          </a:xfrm>
        </p:grpSpPr>
        <p:sp>
          <p:nvSpPr>
            <p:cNvPr id="80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11060966" y="4170405"/>
            <a:ext cx="489685" cy="489686"/>
            <a:chOff x="8581514" y="6910460"/>
            <a:chExt cx="489685" cy="489686"/>
          </a:xfrm>
        </p:grpSpPr>
        <p:sp>
          <p:nvSpPr>
            <p:cNvPr id="83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5" name="그룹 84"/>
          <p:cNvGrpSpPr/>
          <p:nvPr/>
        </p:nvGrpSpPr>
        <p:grpSpPr>
          <a:xfrm>
            <a:off x="9941911" y="656664"/>
            <a:ext cx="2930989" cy="2930989"/>
            <a:chOff x="9692859" y="1133133"/>
            <a:chExt cx="2930989" cy="2930989"/>
          </a:xfrm>
        </p:grpSpPr>
        <p:sp>
          <p:nvSpPr>
            <p:cNvPr id="86" name="Shape 537"/>
            <p:cNvSpPr/>
            <p:nvPr/>
          </p:nvSpPr>
          <p:spPr>
            <a:xfrm>
              <a:off x="9692859" y="1133133"/>
              <a:ext cx="2930989" cy="2930989"/>
            </a:xfrm>
            <a:prstGeom prst="ellipse">
              <a:avLst/>
            </a:prstGeom>
            <a:solidFill>
              <a:srgbClr val="2C95C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7" name="Shape 538"/>
            <p:cNvSpPr/>
            <p:nvPr/>
          </p:nvSpPr>
          <p:spPr>
            <a:xfrm>
              <a:off x="9852610" y="2191915"/>
              <a:ext cx="2586088" cy="81742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 defTabSz="457200">
                <a:spcBef>
                  <a:spcPts val="1200"/>
                </a:spcBef>
                <a:defRPr sz="5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dirty="0"/>
                <a:t>$ 25,977</a:t>
              </a:r>
            </a:p>
          </p:txBody>
        </p:sp>
        <p:sp>
          <p:nvSpPr>
            <p:cNvPr id="88" name="Shape 539"/>
            <p:cNvSpPr/>
            <p:nvPr/>
          </p:nvSpPr>
          <p:spPr>
            <a:xfrm>
              <a:off x="10034841" y="2965177"/>
              <a:ext cx="2196224" cy="38539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indent="187325" defTabSz="914400">
                <a:defRPr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/>
              </a:pPr>
              <a:r>
                <a:rPr b="1" dirty="0"/>
                <a:t> GDP per capita</a:t>
              </a:r>
            </a:p>
          </p:txBody>
        </p:sp>
        <p:sp>
          <p:nvSpPr>
            <p:cNvPr id="89" name="Shape 540"/>
            <p:cNvSpPr/>
            <p:nvPr/>
          </p:nvSpPr>
          <p:spPr>
            <a:xfrm>
              <a:off x="10448195" y="1644108"/>
              <a:ext cx="1318717" cy="6200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indent="187325" defTabSz="914400">
                <a:defRPr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/>
              </a:pPr>
              <a:r>
                <a:rPr b="1" dirty="0"/>
                <a:t>2013</a:t>
              </a:r>
            </a:p>
          </p:txBody>
        </p:sp>
      </p:grpSp>
      <p:sp>
        <p:nvSpPr>
          <p:cNvPr id="90" name="Shape 514"/>
          <p:cNvSpPr/>
          <p:nvPr/>
        </p:nvSpPr>
        <p:spPr>
          <a:xfrm>
            <a:off x="12216804" y="4155954"/>
            <a:ext cx="489898" cy="489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2" y="0"/>
                </a:moveTo>
                <a:cubicBezTo>
                  <a:pt x="7315" y="0"/>
                  <a:pt x="4801" y="1011"/>
                  <a:pt x="2881" y="3022"/>
                </a:cubicBezTo>
                <a:cubicBezTo>
                  <a:pt x="-960" y="7043"/>
                  <a:pt x="-960" y="13556"/>
                  <a:pt x="2881" y="17578"/>
                </a:cubicBezTo>
                <a:cubicBezTo>
                  <a:pt x="6722" y="21600"/>
                  <a:pt x="12958" y="21600"/>
                  <a:pt x="16799" y="17578"/>
                </a:cubicBezTo>
                <a:cubicBezTo>
                  <a:pt x="20640" y="13556"/>
                  <a:pt x="20640" y="7043"/>
                  <a:pt x="16799" y="3022"/>
                </a:cubicBezTo>
                <a:cubicBezTo>
                  <a:pt x="14878" y="1011"/>
                  <a:pt x="12349" y="0"/>
                  <a:pt x="9832" y="0"/>
                </a:cubicBezTo>
                <a:close/>
                <a:moveTo>
                  <a:pt x="9832" y="2821"/>
                </a:moveTo>
                <a:cubicBezTo>
                  <a:pt x="11660" y="2821"/>
                  <a:pt x="13491" y="3547"/>
                  <a:pt x="14886" y="5008"/>
                </a:cubicBezTo>
                <a:cubicBezTo>
                  <a:pt x="17676" y="7929"/>
                  <a:pt x="17676" y="12670"/>
                  <a:pt x="14886" y="15592"/>
                </a:cubicBezTo>
                <a:cubicBezTo>
                  <a:pt x="12096" y="18513"/>
                  <a:pt x="7568" y="18513"/>
                  <a:pt x="4778" y="15592"/>
                </a:cubicBezTo>
                <a:cubicBezTo>
                  <a:pt x="1988" y="12670"/>
                  <a:pt x="1988" y="7929"/>
                  <a:pt x="4778" y="5008"/>
                </a:cubicBezTo>
                <a:cubicBezTo>
                  <a:pt x="6173" y="3547"/>
                  <a:pt x="8004" y="2821"/>
                  <a:pt x="9832" y="2821"/>
                </a:cubicBezTo>
                <a:close/>
              </a:path>
            </a:pathLst>
          </a:custGeom>
          <a:solidFill>
            <a:srgbClr val="2C95C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Shape 515"/>
          <p:cNvSpPr/>
          <p:nvPr/>
        </p:nvSpPr>
        <p:spPr>
          <a:xfrm>
            <a:off x="12107120" y="3348596"/>
            <a:ext cx="352971" cy="1036592"/>
          </a:xfrm>
          <a:prstGeom prst="line">
            <a:avLst/>
          </a:prstGeom>
          <a:ln w="25400">
            <a:solidFill>
              <a:srgbClr val="2C95CF"/>
            </a:solidFill>
            <a:prstDash val="sysDot"/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92" name="그룹 91"/>
          <p:cNvGrpSpPr/>
          <p:nvPr/>
        </p:nvGrpSpPr>
        <p:grpSpPr>
          <a:xfrm>
            <a:off x="251204" y="7656697"/>
            <a:ext cx="489685" cy="489686"/>
            <a:chOff x="8581514" y="6910460"/>
            <a:chExt cx="489685" cy="489686"/>
          </a:xfrm>
        </p:grpSpPr>
        <p:sp>
          <p:nvSpPr>
            <p:cNvPr id="93" name="Shape 379"/>
            <p:cNvSpPr/>
            <p:nvPr/>
          </p:nvSpPr>
          <p:spPr>
            <a:xfrm>
              <a:off x="8581514" y="6910460"/>
              <a:ext cx="489685" cy="489686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" name="Shape 380"/>
            <p:cNvSpPr/>
            <p:nvPr/>
          </p:nvSpPr>
          <p:spPr>
            <a:xfrm>
              <a:off x="8648506" y="6977453"/>
              <a:ext cx="355700" cy="355700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6" name="Shape 388"/>
          <p:cNvSpPr/>
          <p:nvPr/>
        </p:nvSpPr>
        <p:spPr>
          <a:xfrm>
            <a:off x="1495613" y="492156"/>
            <a:ext cx="11061755" cy="990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  <a:spcBef>
                <a:spcPts val="1000"/>
              </a:spcBef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Background</a:t>
            </a:r>
            <a:r>
              <a:rPr dirty="0" smtClean="0"/>
              <a:t> </a:t>
            </a:r>
            <a:endParaRPr dirty="0"/>
          </a:p>
          <a:p>
            <a:pPr algn="l">
              <a:lnSpc>
                <a:spcPct val="70000"/>
              </a:lnSpc>
              <a:spcBef>
                <a:spcPts val="1000"/>
              </a:spcBef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KOREA’s </a:t>
            </a:r>
            <a:r>
              <a:rPr lang="en-US" dirty="0" smtClean="0"/>
              <a:t>Unique Development Experience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54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6409934" y="9376995"/>
            <a:ext cx="184932" cy="2371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495613" y="492156"/>
            <a:ext cx="11061755" cy="114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Background</a:t>
            </a:r>
            <a:endParaRPr dirty="0"/>
          </a:p>
          <a:p>
            <a:pPr algn="l">
              <a:lnSpc>
                <a:spcPct val="80000"/>
              </a:lnSpc>
              <a:spcBef>
                <a:spcPts val="1000"/>
              </a:spcBef>
              <a:defRPr sz="32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Emphasis on Knowledge for Development</a:t>
            </a:r>
            <a:endParaRPr dirty="0"/>
          </a:p>
        </p:txBody>
      </p:sp>
      <p:sp>
        <p:nvSpPr>
          <p:cNvPr id="295" name="Shape 295"/>
          <p:cNvSpPr/>
          <p:nvPr/>
        </p:nvSpPr>
        <p:spPr>
          <a:xfrm>
            <a:off x="1495613" y="2026349"/>
            <a:ext cx="10623816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Increasing importance of knowledge and experience in development</a:t>
            </a:r>
          </a:p>
          <a:p>
            <a:endParaRPr lang="en-US" dirty="0" smtClean="0"/>
          </a:p>
          <a:p>
            <a:r>
              <a:rPr lang="en-US" dirty="0" smtClean="0"/>
              <a:t>Growing demand from developing countries for policy directions, alternatives, action plan, in addition to loans or technical assistance</a:t>
            </a:r>
          </a:p>
          <a:p>
            <a:endParaRPr lang="en-US" dirty="0"/>
          </a:p>
          <a:p>
            <a:r>
              <a:rPr lang="en-US" sz="1800" dirty="0" smtClean="0"/>
              <a:t>e.g. Knowledge Sharing Alliance (OECD), Knowledge Hubs(WB)</a:t>
            </a:r>
            <a:endParaRPr lang="en-US" sz="1800" dirty="0"/>
          </a:p>
        </p:txBody>
      </p:sp>
      <p:sp>
        <p:nvSpPr>
          <p:cNvPr id="296" name="Shape 296"/>
          <p:cNvSpPr/>
          <p:nvPr/>
        </p:nvSpPr>
        <p:spPr>
          <a:xfrm>
            <a:off x="2453188" y="6048112"/>
            <a:ext cx="238476" cy="40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11" y="14246"/>
                </a:moveTo>
                <a:cubicBezTo>
                  <a:pt x="13463" y="14465"/>
                  <a:pt x="12788" y="14597"/>
                  <a:pt x="11985" y="14642"/>
                </a:cubicBezTo>
                <a:lnTo>
                  <a:pt x="11985" y="11787"/>
                </a:lnTo>
                <a:cubicBezTo>
                  <a:pt x="12979" y="11898"/>
                  <a:pt x="13702" y="12073"/>
                  <a:pt x="14155" y="12311"/>
                </a:cubicBezTo>
                <a:cubicBezTo>
                  <a:pt x="14607" y="12549"/>
                  <a:pt x="14833" y="12854"/>
                  <a:pt x="14833" y="13225"/>
                </a:cubicBezTo>
                <a:cubicBezTo>
                  <a:pt x="14833" y="13686"/>
                  <a:pt x="14559" y="14027"/>
                  <a:pt x="14011" y="14246"/>
                </a:cubicBezTo>
                <a:close/>
                <a:moveTo>
                  <a:pt x="9309" y="8118"/>
                </a:moveTo>
                <a:cubicBezTo>
                  <a:pt x="8162" y="7962"/>
                  <a:pt x="7436" y="7780"/>
                  <a:pt x="7130" y="7572"/>
                </a:cubicBezTo>
                <a:cubicBezTo>
                  <a:pt x="6824" y="7364"/>
                  <a:pt x="6671" y="7100"/>
                  <a:pt x="6671" y="6780"/>
                </a:cubicBezTo>
                <a:cubicBezTo>
                  <a:pt x="6671" y="6386"/>
                  <a:pt x="6932" y="6085"/>
                  <a:pt x="7455" y="5877"/>
                </a:cubicBezTo>
                <a:cubicBezTo>
                  <a:pt x="7977" y="5669"/>
                  <a:pt x="8595" y="5546"/>
                  <a:pt x="9309" y="5509"/>
                </a:cubicBezTo>
                <a:cubicBezTo>
                  <a:pt x="9309" y="5509"/>
                  <a:pt x="9309" y="8118"/>
                  <a:pt x="9309" y="8118"/>
                </a:cubicBezTo>
                <a:close/>
                <a:moveTo>
                  <a:pt x="19688" y="10008"/>
                </a:moveTo>
                <a:cubicBezTo>
                  <a:pt x="18414" y="9365"/>
                  <a:pt x="16451" y="8876"/>
                  <a:pt x="13801" y="8542"/>
                </a:cubicBezTo>
                <a:lnTo>
                  <a:pt x="12119" y="8330"/>
                </a:lnTo>
                <a:lnTo>
                  <a:pt x="12119" y="5498"/>
                </a:lnTo>
                <a:cubicBezTo>
                  <a:pt x="13559" y="5542"/>
                  <a:pt x="14827" y="5661"/>
                  <a:pt x="15923" y="5854"/>
                </a:cubicBezTo>
                <a:cubicBezTo>
                  <a:pt x="17019" y="6048"/>
                  <a:pt x="18032" y="6312"/>
                  <a:pt x="18962" y="6646"/>
                </a:cubicBezTo>
                <a:lnTo>
                  <a:pt x="19574" y="6646"/>
                </a:lnTo>
                <a:lnTo>
                  <a:pt x="19574" y="3435"/>
                </a:lnTo>
                <a:cubicBezTo>
                  <a:pt x="18783" y="3234"/>
                  <a:pt x="17646" y="3046"/>
                  <a:pt x="16162" y="2872"/>
                </a:cubicBezTo>
                <a:cubicBezTo>
                  <a:pt x="14677" y="2697"/>
                  <a:pt x="13361" y="2598"/>
                  <a:pt x="12215" y="2576"/>
                </a:cubicBezTo>
                <a:lnTo>
                  <a:pt x="12215" y="0"/>
                </a:lnTo>
                <a:lnTo>
                  <a:pt x="9080" y="0"/>
                </a:lnTo>
                <a:lnTo>
                  <a:pt x="9080" y="2598"/>
                </a:lnTo>
                <a:cubicBezTo>
                  <a:pt x="6225" y="2762"/>
                  <a:pt x="3998" y="3236"/>
                  <a:pt x="2399" y="4020"/>
                </a:cubicBezTo>
                <a:cubicBezTo>
                  <a:pt x="800" y="4804"/>
                  <a:pt x="0" y="5754"/>
                  <a:pt x="0" y="6869"/>
                </a:cubicBezTo>
                <a:cubicBezTo>
                  <a:pt x="0" y="7635"/>
                  <a:pt x="201" y="8261"/>
                  <a:pt x="602" y="8748"/>
                </a:cubicBezTo>
                <a:cubicBezTo>
                  <a:pt x="1003" y="9235"/>
                  <a:pt x="1555" y="9650"/>
                  <a:pt x="2256" y="9992"/>
                </a:cubicBezTo>
                <a:cubicBezTo>
                  <a:pt x="2969" y="10341"/>
                  <a:pt x="3772" y="10616"/>
                  <a:pt x="4664" y="10817"/>
                </a:cubicBezTo>
                <a:cubicBezTo>
                  <a:pt x="5556" y="11017"/>
                  <a:pt x="6492" y="11189"/>
                  <a:pt x="7474" y="11330"/>
                </a:cubicBezTo>
                <a:lnTo>
                  <a:pt x="9175" y="11575"/>
                </a:lnTo>
                <a:lnTo>
                  <a:pt x="9175" y="14664"/>
                </a:lnTo>
                <a:cubicBezTo>
                  <a:pt x="7595" y="14627"/>
                  <a:pt x="6009" y="14458"/>
                  <a:pt x="4416" y="14157"/>
                </a:cubicBezTo>
                <a:cubicBezTo>
                  <a:pt x="2823" y="13855"/>
                  <a:pt x="1720" y="13590"/>
                  <a:pt x="1109" y="13359"/>
                </a:cubicBezTo>
                <a:lnTo>
                  <a:pt x="497" y="13359"/>
                </a:lnTo>
                <a:lnTo>
                  <a:pt x="497" y="16593"/>
                </a:lnTo>
                <a:cubicBezTo>
                  <a:pt x="1478" y="16883"/>
                  <a:pt x="2810" y="17125"/>
                  <a:pt x="4492" y="17318"/>
                </a:cubicBezTo>
                <a:cubicBezTo>
                  <a:pt x="6174" y="17511"/>
                  <a:pt x="7703" y="17612"/>
                  <a:pt x="9080" y="17619"/>
                </a:cubicBezTo>
                <a:lnTo>
                  <a:pt x="9080" y="21600"/>
                </a:lnTo>
                <a:lnTo>
                  <a:pt x="12215" y="21600"/>
                </a:lnTo>
                <a:lnTo>
                  <a:pt x="12215" y="17563"/>
                </a:lnTo>
                <a:cubicBezTo>
                  <a:pt x="13667" y="17519"/>
                  <a:pt x="14973" y="17357"/>
                  <a:pt x="16133" y="17078"/>
                </a:cubicBezTo>
                <a:cubicBezTo>
                  <a:pt x="17292" y="16799"/>
                  <a:pt x="18274" y="16448"/>
                  <a:pt x="19077" y="16024"/>
                </a:cubicBezTo>
                <a:cubicBezTo>
                  <a:pt x="19867" y="15608"/>
                  <a:pt x="20485" y="15121"/>
                  <a:pt x="20931" y="14564"/>
                </a:cubicBezTo>
                <a:cubicBezTo>
                  <a:pt x="21377" y="14006"/>
                  <a:pt x="21600" y="13415"/>
                  <a:pt x="21600" y="12790"/>
                </a:cubicBezTo>
                <a:cubicBezTo>
                  <a:pt x="21600" y="11579"/>
                  <a:pt x="20963" y="10651"/>
                  <a:pt x="19688" y="1000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2115530" y="7036054"/>
            <a:ext cx="376143" cy="3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15" y="0"/>
                </a:moveTo>
                <a:lnTo>
                  <a:pt x="4954" y="1462"/>
                </a:lnTo>
                <a:cubicBezTo>
                  <a:pt x="4954" y="1462"/>
                  <a:pt x="4998" y="1685"/>
                  <a:pt x="5086" y="2081"/>
                </a:cubicBezTo>
                <a:cubicBezTo>
                  <a:pt x="5174" y="2478"/>
                  <a:pt x="5304" y="3047"/>
                  <a:pt x="5477" y="3738"/>
                </a:cubicBezTo>
                <a:cubicBezTo>
                  <a:pt x="5125" y="4003"/>
                  <a:pt x="4793" y="4294"/>
                  <a:pt x="4484" y="4608"/>
                </a:cubicBezTo>
                <a:cubicBezTo>
                  <a:pt x="4175" y="4922"/>
                  <a:pt x="3890" y="5259"/>
                  <a:pt x="3631" y="5615"/>
                </a:cubicBezTo>
                <a:cubicBezTo>
                  <a:pt x="2875" y="5444"/>
                  <a:pt x="2252" y="5318"/>
                  <a:pt x="1818" y="5233"/>
                </a:cubicBezTo>
                <a:cubicBezTo>
                  <a:pt x="1384" y="5149"/>
                  <a:pt x="1138" y="5108"/>
                  <a:pt x="1138" y="5108"/>
                </a:cubicBezTo>
                <a:lnTo>
                  <a:pt x="15" y="7692"/>
                </a:lnTo>
                <a:cubicBezTo>
                  <a:pt x="15" y="7692"/>
                  <a:pt x="214" y="7844"/>
                  <a:pt x="572" y="8102"/>
                </a:cubicBezTo>
                <a:cubicBezTo>
                  <a:pt x="931" y="8360"/>
                  <a:pt x="1450" y="8725"/>
                  <a:pt x="2092" y="9154"/>
                </a:cubicBezTo>
                <a:cubicBezTo>
                  <a:pt x="2018" y="9547"/>
                  <a:pt x="1992" y="10178"/>
                  <a:pt x="1985" y="10726"/>
                </a:cubicBezTo>
                <a:cubicBezTo>
                  <a:pt x="1979" y="11274"/>
                  <a:pt x="1993" y="11739"/>
                  <a:pt x="2000" y="11800"/>
                </a:cubicBezTo>
                <a:cubicBezTo>
                  <a:pt x="1382" y="12150"/>
                  <a:pt x="882" y="12447"/>
                  <a:pt x="537" y="12655"/>
                </a:cubicBezTo>
                <a:cubicBezTo>
                  <a:pt x="191" y="12864"/>
                  <a:pt x="0" y="12985"/>
                  <a:pt x="0" y="12985"/>
                </a:cubicBezTo>
                <a:lnTo>
                  <a:pt x="1462" y="16646"/>
                </a:lnTo>
                <a:cubicBezTo>
                  <a:pt x="1462" y="16646"/>
                  <a:pt x="1682" y="16605"/>
                  <a:pt x="2074" y="16520"/>
                </a:cubicBezTo>
                <a:cubicBezTo>
                  <a:pt x="2467" y="16436"/>
                  <a:pt x="3033" y="16309"/>
                  <a:pt x="3723" y="16138"/>
                </a:cubicBezTo>
                <a:cubicBezTo>
                  <a:pt x="3988" y="16491"/>
                  <a:pt x="4279" y="16822"/>
                  <a:pt x="4593" y="17131"/>
                </a:cubicBezTo>
                <a:cubicBezTo>
                  <a:pt x="4907" y="17440"/>
                  <a:pt x="5244" y="17726"/>
                  <a:pt x="5600" y="17985"/>
                </a:cubicBezTo>
                <a:cubicBezTo>
                  <a:pt x="5431" y="18732"/>
                  <a:pt x="5308" y="19351"/>
                  <a:pt x="5227" y="19784"/>
                </a:cubicBezTo>
                <a:cubicBezTo>
                  <a:pt x="5146" y="20216"/>
                  <a:pt x="5108" y="20462"/>
                  <a:pt x="5108" y="20462"/>
                </a:cubicBezTo>
                <a:lnTo>
                  <a:pt x="7646" y="21538"/>
                </a:lnTo>
                <a:cubicBezTo>
                  <a:pt x="7646" y="21538"/>
                  <a:pt x="7792" y="21346"/>
                  <a:pt x="8044" y="20996"/>
                </a:cubicBezTo>
                <a:cubicBezTo>
                  <a:pt x="8296" y="20645"/>
                  <a:pt x="8653" y="20138"/>
                  <a:pt x="9077" y="19508"/>
                </a:cubicBezTo>
                <a:cubicBezTo>
                  <a:pt x="9493" y="19589"/>
                  <a:pt x="10149" y="19620"/>
                  <a:pt x="10716" y="19628"/>
                </a:cubicBezTo>
                <a:cubicBezTo>
                  <a:pt x="11282" y="19636"/>
                  <a:pt x="11759" y="19622"/>
                  <a:pt x="11815" y="19615"/>
                </a:cubicBezTo>
                <a:cubicBezTo>
                  <a:pt x="12163" y="20231"/>
                  <a:pt x="12455" y="20727"/>
                  <a:pt x="12661" y="21069"/>
                </a:cubicBezTo>
                <a:cubicBezTo>
                  <a:pt x="12866" y="21412"/>
                  <a:pt x="12985" y="21600"/>
                  <a:pt x="12985" y="21600"/>
                </a:cubicBezTo>
                <a:lnTo>
                  <a:pt x="16646" y="20154"/>
                </a:lnTo>
                <a:cubicBezTo>
                  <a:pt x="16646" y="20154"/>
                  <a:pt x="16601" y="19932"/>
                  <a:pt x="16513" y="19539"/>
                </a:cubicBezTo>
                <a:cubicBezTo>
                  <a:pt x="16425" y="19145"/>
                  <a:pt x="16295" y="18580"/>
                  <a:pt x="16123" y="17892"/>
                </a:cubicBezTo>
                <a:cubicBezTo>
                  <a:pt x="16489" y="17618"/>
                  <a:pt x="16833" y="17316"/>
                  <a:pt x="17152" y="16989"/>
                </a:cubicBezTo>
                <a:cubicBezTo>
                  <a:pt x="17472" y="16662"/>
                  <a:pt x="17765" y="16311"/>
                  <a:pt x="18031" y="15938"/>
                </a:cubicBezTo>
                <a:cubicBezTo>
                  <a:pt x="18771" y="16106"/>
                  <a:pt x="19383" y="16229"/>
                  <a:pt x="19809" y="16310"/>
                </a:cubicBezTo>
                <a:cubicBezTo>
                  <a:pt x="20236" y="16391"/>
                  <a:pt x="20477" y="16431"/>
                  <a:pt x="20477" y="16431"/>
                </a:cubicBezTo>
                <a:lnTo>
                  <a:pt x="21569" y="13892"/>
                </a:lnTo>
                <a:cubicBezTo>
                  <a:pt x="21569" y="13892"/>
                  <a:pt x="21371" y="13743"/>
                  <a:pt x="21015" y="13487"/>
                </a:cubicBezTo>
                <a:cubicBezTo>
                  <a:pt x="20658" y="13231"/>
                  <a:pt x="20143" y="12870"/>
                  <a:pt x="19508" y="12446"/>
                </a:cubicBezTo>
                <a:cubicBezTo>
                  <a:pt x="19580" y="12061"/>
                  <a:pt x="19607" y="11430"/>
                  <a:pt x="19614" y="10878"/>
                </a:cubicBezTo>
                <a:cubicBezTo>
                  <a:pt x="19621" y="10327"/>
                  <a:pt x="19608" y="9854"/>
                  <a:pt x="19600" y="9785"/>
                </a:cubicBezTo>
                <a:cubicBezTo>
                  <a:pt x="20216" y="9438"/>
                  <a:pt x="20716" y="9146"/>
                  <a:pt x="21062" y="8940"/>
                </a:cubicBezTo>
                <a:cubicBezTo>
                  <a:pt x="21408" y="8734"/>
                  <a:pt x="21600" y="8615"/>
                  <a:pt x="21600" y="8615"/>
                </a:cubicBezTo>
                <a:lnTo>
                  <a:pt x="20138" y="4954"/>
                </a:lnTo>
                <a:cubicBezTo>
                  <a:pt x="20138" y="4954"/>
                  <a:pt x="19917" y="5002"/>
                  <a:pt x="19524" y="5093"/>
                </a:cubicBezTo>
                <a:cubicBezTo>
                  <a:pt x="19131" y="5185"/>
                  <a:pt x="18565" y="5319"/>
                  <a:pt x="17877" y="5492"/>
                </a:cubicBezTo>
                <a:cubicBezTo>
                  <a:pt x="17608" y="5137"/>
                  <a:pt x="17313" y="4801"/>
                  <a:pt x="16993" y="4490"/>
                </a:cubicBezTo>
                <a:cubicBezTo>
                  <a:pt x="16674" y="4178"/>
                  <a:pt x="16332" y="3891"/>
                  <a:pt x="15969" y="3631"/>
                </a:cubicBezTo>
                <a:cubicBezTo>
                  <a:pt x="16141" y="2879"/>
                  <a:pt x="16268" y="2256"/>
                  <a:pt x="16352" y="1821"/>
                </a:cubicBezTo>
                <a:cubicBezTo>
                  <a:pt x="16436" y="1386"/>
                  <a:pt x="16477" y="1138"/>
                  <a:pt x="16477" y="1138"/>
                </a:cubicBezTo>
                <a:lnTo>
                  <a:pt x="13892" y="15"/>
                </a:lnTo>
                <a:cubicBezTo>
                  <a:pt x="13892" y="15"/>
                  <a:pt x="13741" y="217"/>
                  <a:pt x="13483" y="580"/>
                </a:cubicBezTo>
                <a:cubicBezTo>
                  <a:pt x="13225" y="942"/>
                  <a:pt x="12859" y="1465"/>
                  <a:pt x="12431" y="2108"/>
                </a:cubicBezTo>
                <a:cubicBezTo>
                  <a:pt x="12047" y="2036"/>
                  <a:pt x="11419" y="2009"/>
                  <a:pt x="10870" y="2002"/>
                </a:cubicBezTo>
                <a:cubicBezTo>
                  <a:pt x="10322" y="1995"/>
                  <a:pt x="9852" y="2007"/>
                  <a:pt x="9785" y="2015"/>
                </a:cubicBezTo>
                <a:cubicBezTo>
                  <a:pt x="9435" y="1397"/>
                  <a:pt x="9143" y="893"/>
                  <a:pt x="8938" y="544"/>
                </a:cubicBezTo>
                <a:cubicBezTo>
                  <a:pt x="8733" y="195"/>
                  <a:pt x="8615" y="0"/>
                  <a:pt x="8615" y="0"/>
                </a:cubicBezTo>
                <a:close/>
                <a:moveTo>
                  <a:pt x="10877" y="6862"/>
                </a:moveTo>
                <a:cubicBezTo>
                  <a:pt x="12413" y="6893"/>
                  <a:pt x="13857" y="7837"/>
                  <a:pt x="14462" y="9354"/>
                </a:cubicBezTo>
                <a:cubicBezTo>
                  <a:pt x="15268" y="11376"/>
                  <a:pt x="14284" y="13655"/>
                  <a:pt x="12262" y="14462"/>
                </a:cubicBezTo>
                <a:cubicBezTo>
                  <a:pt x="10239" y="15268"/>
                  <a:pt x="7945" y="14284"/>
                  <a:pt x="7138" y="12262"/>
                </a:cubicBezTo>
                <a:cubicBezTo>
                  <a:pt x="6332" y="10239"/>
                  <a:pt x="7316" y="7945"/>
                  <a:pt x="9338" y="7138"/>
                </a:cubicBezTo>
                <a:cubicBezTo>
                  <a:pt x="9844" y="6937"/>
                  <a:pt x="10365" y="6851"/>
                  <a:pt x="10877" y="686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 cap="all">
                <a:solidFill>
                  <a:srgbClr val="686D76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814316" y="6312667"/>
            <a:ext cx="327883" cy="433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0" h="21547" extrusionOk="0">
                <a:moveTo>
                  <a:pt x="6131" y="0"/>
                </a:moveTo>
                <a:cubicBezTo>
                  <a:pt x="6447" y="734"/>
                  <a:pt x="6796" y="1447"/>
                  <a:pt x="7132" y="2169"/>
                </a:cubicBezTo>
                <a:cubicBezTo>
                  <a:pt x="7467" y="2890"/>
                  <a:pt x="7821" y="3601"/>
                  <a:pt x="8145" y="4329"/>
                </a:cubicBezTo>
                <a:lnTo>
                  <a:pt x="8154" y="4329"/>
                </a:lnTo>
                <a:cubicBezTo>
                  <a:pt x="8526" y="4329"/>
                  <a:pt x="8898" y="4329"/>
                  <a:pt x="9270" y="4329"/>
                </a:cubicBezTo>
                <a:cubicBezTo>
                  <a:pt x="9663" y="4329"/>
                  <a:pt x="10056" y="4329"/>
                  <a:pt x="10449" y="4329"/>
                </a:cubicBezTo>
                <a:cubicBezTo>
                  <a:pt x="11235" y="4329"/>
                  <a:pt x="12021" y="4329"/>
                  <a:pt x="12807" y="4329"/>
                </a:cubicBezTo>
                <a:cubicBezTo>
                  <a:pt x="13163" y="3616"/>
                  <a:pt x="13511" y="2900"/>
                  <a:pt x="13849" y="2182"/>
                </a:cubicBezTo>
                <a:cubicBezTo>
                  <a:pt x="14191" y="1457"/>
                  <a:pt x="14524" y="730"/>
                  <a:pt x="14848" y="0"/>
                </a:cubicBezTo>
                <a:cubicBezTo>
                  <a:pt x="13386" y="0"/>
                  <a:pt x="11924" y="0"/>
                  <a:pt x="10462" y="0"/>
                </a:cubicBezTo>
                <a:cubicBezTo>
                  <a:pt x="9018" y="0"/>
                  <a:pt x="7574" y="0"/>
                  <a:pt x="6131" y="0"/>
                </a:cubicBezTo>
                <a:close/>
                <a:moveTo>
                  <a:pt x="7958" y="5979"/>
                </a:moveTo>
                <a:cubicBezTo>
                  <a:pt x="5887" y="7962"/>
                  <a:pt x="3708" y="9655"/>
                  <a:pt x="1995" y="11958"/>
                </a:cubicBezTo>
                <a:cubicBezTo>
                  <a:pt x="1212" y="13009"/>
                  <a:pt x="423" y="14323"/>
                  <a:pt x="113" y="15792"/>
                </a:cubicBezTo>
                <a:cubicBezTo>
                  <a:pt x="-630" y="19312"/>
                  <a:pt x="2401" y="21011"/>
                  <a:pt x="6261" y="21400"/>
                </a:cubicBezTo>
                <a:cubicBezTo>
                  <a:pt x="8247" y="21600"/>
                  <a:pt x="10612" y="21554"/>
                  <a:pt x="12966" y="21503"/>
                </a:cubicBezTo>
                <a:cubicBezTo>
                  <a:pt x="17003" y="21416"/>
                  <a:pt x="20765" y="20221"/>
                  <a:pt x="20970" y="17112"/>
                </a:cubicBezTo>
                <a:cubicBezTo>
                  <a:pt x="20970" y="17019"/>
                  <a:pt x="20970" y="16926"/>
                  <a:pt x="20970" y="16833"/>
                </a:cubicBezTo>
                <a:cubicBezTo>
                  <a:pt x="20970" y="16741"/>
                  <a:pt x="20970" y="16648"/>
                  <a:pt x="20970" y="16555"/>
                </a:cubicBezTo>
                <a:cubicBezTo>
                  <a:pt x="20561" y="14074"/>
                  <a:pt x="19342" y="12221"/>
                  <a:pt x="17834" y="10593"/>
                </a:cubicBezTo>
                <a:cubicBezTo>
                  <a:pt x="16327" y="8965"/>
                  <a:pt x="14531" y="7561"/>
                  <a:pt x="12966" y="5979"/>
                </a:cubicBezTo>
                <a:cubicBezTo>
                  <a:pt x="12132" y="5979"/>
                  <a:pt x="11297" y="5979"/>
                  <a:pt x="10462" y="5979"/>
                </a:cubicBezTo>
                <a:cubicBezTo>
                  <a:pt x="9627" y="5979"/>
                  <a:pt x="8792" y="5979"/>
                  <a:pt x="7958" y="5979"/>
                </a:cubicBezTo>
                <a:close/>
                <a:moveTo>
                  <a:pt x="10051" y="9257"/>
                </a:moveTo>
                <a:lnTo>
                  <a:pt x="11032" y="9257"/>
                </a:lnTo>
                <a:lnTo>
                  <a:pt x="11032" y="10432"/>
                </a:lnTo>
                <a:cubicBezTo>
                  <a:pt x="11489" y="10444"/>
                  <a:pt x="11876" y="10496"/>
                  <a:pt x="12207" y="10570"/>
                </a:cubicBezTo>
                <a:cubicBezTo>
                  <a:pt x="12539" y="10645"/>
                  <a:pt x="12813" y="10742"/>
                  <a:pt x="13046" y="10844"/>
                </a:cubicBezTo>
                <a:lnTo>
                  <a:pt x="12648" y="11648"/>
                </a:lnTo>
                <a:cubicBezTo>
                  <a:pt x="12323" y="11504"/>
                  <a:pt x="11679" y="11215"/>
                  <a:pt x="10687" y="11215"/>
                </a:cubicBezTo>
                <a:cubicBezTo>
                  <a:pt x="9494" y="11215"/>
                  <a:pt x="9044" y="11772"/>
                  <a:pt x="9044" y="12267"/>
                </a:cubicBezTo>
                <a:cubicBezTo>
                  <a:pt x="9044" y="12882"/>
                  <a:pt x="9630" y="13202"/>
                  <a:pt x="10979" y="13648"/>
                </a:cubicBezTo>
                <a:cubicBezTo>
                  <a:pt x="12575" y="14155"/>
                  <a:pt x="13390" y="14760"/>
                  <a:pt x="13390" y="15833"/>
                </a:cubicBezTo>
                <a:cubicBezTo>
                  <a:pt x="13390" y="16798"/>
                  <a:pt x="12523" y="17702"/>
                  <a:pt x="10926" y="17895"/>
                </a:cubicBezTo>
                <a:lnTo>
                  <a:pt x="10926" y="19153"/>
                </a:lnTo>
                <a:lnTo>
                  <a:pt x="9945" y="19153"/>
                </a:lnTo>
                <a:lnTo>
                  <a:pt x="9945" y="17936"/>
                </a:lnTo>
                <a:cubicBezTo>
                  <a:pt x="9500" y="17934"/>
                  <a:pt x="9042" y="17872"/>
                  <a:pt x="8632" y="17777"/>
                </a:cubicBezTo>
                <a:cubicBezTo>
                  <a:pt x="8223" y="17682"/>
                  <a:pt x="7858" y="17551"/>
                  <a:pt x="7587" y="17400"/>
                </a:cubicBezTo>
                <a:lnTo>
                  <a:pt x="7958" y="16596"/>
                </a:lnTo>
                <a:cubicBezTo>
                  <a:pt x="8500" y="16874"/>
                  <a:pt x="9316" y="17112"/>
                  <a:pt x="10184" y="17112"/>
                </a:cubicBezTo>
                <a:cubicBezTo>
                  <a:pt x="11284" y="17112"/>
                  <a:pt x="12039" y="16624"/>
                  <a:pt x="12039" y="15937"/>
                </a:cubicBezTo>
                <a:cubicBezTo>
                  <a:pt x="12039" y="15273"/>
                  <a:pt x="11437" y="14855"/>
                  <a:pt x="10290" y="14493"/>
                </a:cubicBezTo>
                <a:cubicBezTo>
                  <a:pt x="8709" y="14011"/>
                  <a:pt x="7719" y="13460"/>
                  <a:pt x="7719" y="12411"/>
                </a:cubicBezTo>
                <a:cubicBezTo>
                  <a:pt x="7719" y="11410"/>
                  <a:pt x="8641" y="10654"/>
                  <a:pt x="10051" y="10473"/>
                </a:cubicBezTo>
                <a:lnTo>
                  <a:pt x="10051" y="925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774485" y="7867310"/>
            <a:ext cx="407544" cy="32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928" y="4443"/>
                </a:lnTo>
                <a:lnTo>
                  <a:pt x="6928" y="1038"/>
                </a:lnTo>
                <a:lnTo>
                  <a:pt x="4177" y="1038"/>
                </a:lnTo>
                <a:lnTo>
                  <a:pt x="4177" y="7589"/>
                </a:lnTo>
                <a:lnTo>
                  <a:pt x="0" y="12357"/>
                </a:lnTo>
                <a:lnTo>
                  <a:pt x="3795" y="12357"/>
                </a:lnTo>
                <a:lnTo>
                  <a:pt x="3795" y="21600"/>
                </a:lnTo>
                <a:lnTo>
                  <a:pt x="6419" y="21600"/>
                </a:lnTo>
                <a:lnTo>
                  <a:pt x="6419" y="14368"/>
                </a:lnTo>
                <a:lnTo>
                  <a:pt x="9170" y="14368"/>
                </a:lnTo>
                <a:lnTo>
                  <a:pt x="9170" y="21600"/>
                </a:lnTo>
                <a:lnTo>
                  <a:pt x="17830" y="21600"/>
                </a:lnTo>
                <a:lnTo>
                  <a:pt x="17830" y="12357"/>
                </a:lnTo>
                <a:lnTo>
                  <a:pt x="21600" y="12357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8107317" y="4963645"/>
            <a:ext cx="1453778" cy="6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 b="1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rPr dirty="0"/>
              <a:t>Shares Korea’s Experiences</a:t>
            </a:r>
          </a:p>
        </p:txBody>
      </p:sp>
      <p:grpSp>
        <p:nvGrpSpPr>
          <p:cNvPr id="324" name="Group 324"/>
          <p:cNvGrpSpPr/>
          <p:nvPr/>
        </p:nvGrpSpPr>
        <p:grpSpPr>
          <a:xfrm>
            <a:off x="9788349" y="5653738"/>
            <a:ext cx="588616" cy="457201"/>
            <a:chOff x="0" y="0"/>
            <a:chExt cx="588615" cy="457199"/>
          </a:xfrm>
        </p:grpSpPr>
        <p:sp>
          <p:nvSpPr>
            <p:cNvPr id="322" name="Shape 322"/>
            <p:cNvSpPr/>
            <p:nvPr/>
          </p:nvSpPr>
          <p:spPr>
            <a:xfrm>
              <a:off x="18272" y="0"/>
              <a:ext cx="570344" cy="43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2" extrusionOk="0">
                  <a:moveTo>
                    <a:pt x="1953" y="15862"/>
                  </a:moveTo>
                  <a:cubicBezTo>
                    <a:pt x="1698" y="16523"/>
                    <a:pt x="1078" y="16790"/>
                    <a:pt x="569" y="16459"/>
                  </a:cubicBezTo>
                  <a:cubicBezTo>
                    <a:pt x="60" y="16129"/>
                    <a:pt x="-146" y="15325"/>
                    <a:pt x="109" y="14665"/>
                  </a:cubicBezTo>
                  <a:lnTo>
                    <a:pt x="1648" y="10679"/>
                  </a:lnTo>
                  <a:cubicBezTo>
                    <a:pt x="1903" y="10018"/>
                    <a:pt x="2522" y="9751"/>
                    <a:pt x="3032" y="10081"/>
                  </a:cubicBezTo>
                  <a:cubicBezTo>
                    <a:pt x="3541" y="10412"/>
                    <a:pt x="3747" y="11216"/>
                    <a:pt x="3492" y="11876"/>
                  </a:cubicBezTo>
                  <a:cubicBezTo>
                    <a:pt x="3492" y="11876"/>
                    <a:pt x="1953" y="15862"/>
                    <a:pt x="1953" y="15862"/>
                  </a:cubicBezTo>
                  <a:close/>
                  <a:moveTo>
                    <a:pt x="4411" y="17459"/>
                  </a:moveTo>
                  <a:cubicBezTo>
                    <a:pt x="4156" y="18120"/>
                    <a:pt x="3537" y="18387"/>
                    <a:pt x="3028" y="18056"/>
                  </a:cubicBezTo>
                  <a:cubicBezTo>
                    <a:pt x="2519" y="17725"/>
                    <a:pt x="2313" y="16922"/>
                    <a:pt x="2568" y="16262"/>
                  </a:cubicBezTo>
                  <a:lnTo>
                    <a:pt x="4106" y="12276"/>
                  </a:lnTo>
                  <a:cubicBezTo>
                    <a:pt x="4361" y="11615"/>
                    <a:pt x="4981" y="11348"/>
                    <a:pt x="5490" y="11679"/>
                  </a:cubicBezTo>
                  <a:cubicBezTo>
                    <a:pt x="5999" y="12010"/>
                    <a:pt x="6205" y="12813"/>
                    <a:pt x="5950" y="13473"/>
                  </a:cubicBezTo>
                  <a:cubicBezTo>
                    <a:pt x="5950" y="13473"/>
                    <a:pt x="4411" y="17459"/>
                    <a:pt x="4411" y="17459"/>
                  </a:cubicBezTo>
                  <a:close/>
                  <a:moveTo>
                    <a:pt x="6870" y="19056"/>
                  </a:moveTo>
                  <a:cubicBezTo>
                    <a:pt x="6615" y="19716"/>
                    <a:pt x="5995" y="19984"/>
                    <a:pt x="5486" y="19653"/>
                  </a:cubicBezTo>
                  <a:cubicBezTo>
                    <a:pt x="4977" y="19322"/>
                    <a:pt x="4771" y="18519"/>
                    <a:pt x="5026" y="17858"/>
                  </a:cubicBezTo>
                  <a:lnTo>
                    <a:pt x="6565" y="13872"/>
                  </a:lnTo>
                  <a:cubicBezTo>
                    <a:pt x="6820" y="13212"/>
                    <a:pt x="7439" y="12945"/>
                    <a:pt x="7948" y="13276"/>
                  </a:cubicBezTo>
                  <a:cubicBezTo>
                    <a:pt x="8458" y="13606"/>
                    <a:pt x="8664" y="14410"/>
                    <a:pt x="8409" y="15070"/>
                  </a:cubicBezTo>
                  <a:cubicBezTo>
                    <a:pt x="8409" y="15070"/>
                    <a:pt x="6870" y="19056"/>
                    <a:pt x="6870" y="19056"/>
                  </a:cubicBezTo>
                  <a:close/>
                  <a:moveTo>
                    <a:pt x="10407" y="14872"/>
                  </a:moveTo>
                  <a:cubicBezTo>
                    <a:pt x="10916" y="15203"/>
                    <a:pt x="11122" y="16006"/>
                    <a:pt x="10867" y="16667"/>
                  </a:cubicBezTo>
                  <a:lnTo>
                    <a:pt x="9328" y="20653"/>
                  </a:lnTo>
                  <a:cubicBezTo>
                    <a:pt x="9073" y="21314"/>
                    <a:pt x="8454" y="21581"/>
                    <a:pt x="7945" y="21250"/>
                  </a:cubicBezTo>
                  <a:cubicBezTo>
                    <a:pt x="7435" y="20919"/>
                    <a:pt x="7230" y="20116"/>
                    <a:pt x="7484" y="19455"/>
                  </a:cubicBezTo>
                  <a:lnTo>
                    <a:pt x="9023" y="15469"/>
                  </a:lnTo>
                  <a:cubicBezTo>
                    <a:pt x="9278" y="14809"/>
                    <a:pt x="9898" y="14541"/>
                    <a:pt x="10407" y="14872"/>
                  </a:cubicBezTo>
                  <a:close/>
                  <a:moveTo>
                    <a:pt x="21454" y="14280"/>
                  </a:moveTo>
                  <a:cubicBezTo>
                    <a:pt x="21454" y="15172"/>
                    <a:pt x="19392" y="15172"/>
                    <a:pt x="19392" y="15172"/>
                  </a:cubicBezTo>
                  <a:lnTo>
                    <a:pt x="14559" y="3582"/>
                  </a:lnTo>
                  <a:lnTo>
                    <a:pt x="11143" y="7148"/>
                  </a:lnTo>
                  <a:cubicBezTo>
                    <a:pt x="11143" y="7148"/>
                    <a:pt x="9911" y="7388"/>
                    <a:pt x="9414" y="6744"/>
                  </a:cubicBezTo>
                  <a:cubicBezTo>
                    <a:pt x="8881" y="6053"/>
                    <a:pt x="9081" y="4473"/>
                    <a:pt x="9081" y="4473"/>
                  </a:cubicBezTo>
                  <a:lnTo>
                    <a:pt x="9769" y="3582"/>
                  </a:lnTo>
                  <a:lnTo>
                    <a:pt x="12518" y="15"/>
                  </a:lnTo>
                  <a:cubicBezTo>
                    <a:pt x="12518" y="15"/>
                    <a:pt x="15286" y="-19"/>
                    <a:pt x="17308" y="15"/>
                  </a:cubicBezTo>
                  <a:cubicBezTo>
                    <a:pt x="18969" y="43"/>
                    <a:pt x="20059" y="1934"/>
                    <a:pt x="20340" y="2298"/>
                  </a:cubicBezTo>
                  <a:cubicBezTo>
                    <a:pt x="20642" y="2690"/>
                    <a:pt x="21454" y="4473"/>
                    <a:pt x="21454" y="4473"/>
                  </a:cubicBezTo>
                  <a:cubicBezTo>
                    <a:pt x="21454" y="6256"/>
                    <a:pt x="21453" y="8874"/>
                    <a:pt x="21454" y="142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0"/>
              <a:ext cx="49870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3" extrusionOk="0">
                  <a:moveTo>
                    <a:pt x="12648" y="20509"/>
                  </a:moveTo>
                  <a:cubicBezTo>
                    <a:pt x="13074" y="21310"/>
                    <a:pt x="14010" y="21600"/>
                    <a:pt x="14759" y="21152"/>
                  </a:cubicBezTo>
                  <a:cubicBezTo>
                    <a:pt x="15288" y="20836"/>
                    <a:pt x="15349" y="19801"/>
                    <a:pt x="15199" y="18921"/>
                  </a:cubicBezTo>
                  <a:lnTo>
                    <a:pt x="15545" y="18770"/>
                  </a:lnTo>
                  <a:cubicBezTo>
                    <a:pt x="15963" y="19597"/>
                    <a:pt x="16917" y="19899"/>
                    <a:pt x="17676" y="19445"/>
                  </a:cubicBezTo>
                  <a:cubicBezTo>
                    <a:pt x="18229" y="19114"/>
                    <a:pt x="18390" y="17997"/>
                    <a:pt x="18277" y="17093"/>
                  </a:cubicBezTo>
                  <a:lnTo>
                    <a:pt x="18579" y="16914"/>
                  </a:lnTo>
                  <a:cubicBezTo>
                    <a:pt x="19205" y="17534"/>
                    <a:pt x="20137" y="18042"/>
                    <a:pt x="20692" y="17710"/>
                  </a:cubicBezTo>
                  <a:cubicBezTo>
                    <a:pt x="21451" y="17256"/>
                    <a:pt x="21600" y="16195"/>
                    <a:pt x="21183" y="15368"/>
                  </a:cubicBezTo>
                  <a:lnTo>
                    <a:pt x="16426" y="6163"/>
                  </a:lnTo>
                  <a:lnTo>
                    <a:pt x="14073" y="8538"/>
                  </a:lnTo>
                  <a:cubicBezTo>
                    <a:pt x="14073" y="8538"/>
                    <a:pt x="10420" y="8778"/>
                    <a:pt x="9819" y="8124"/>
                  </a:cubicBezTo>
                  <a:cubicBezTo>
                    <a:pt x="9194" y="7444"/>
                    <a:pt x="9415" y="3388"/>
                    <a:pt x="9415" y="3388"/>
                  </a:cubicBezTo>
                  <a:lnTo>
                    <a:pt x="12553" y="0"/>
                  </a:lnTo>
                  <a:cubicBezTo>
                    <a:pt x="12553" y="0"/>
                    <a:pt x="7145" y="0"/>
                    <a:pt x="3918" y="0"/>
                  </a:cubicBezTo>
                  <a:cubicBezTo>
                    <a:pt x="2329" y="0"/>
                    <a:pt x="0" y="1409"/>
                    <a:pt x="0" y="2561"/>
                  </a:cubicBezTo>
                  <a:cubicBezTo>
                    <a:pt x="0" y="4083"/>
                    <a:pt x="0" y="9719"/>
                    <a:pt x="0" y="11953"/>
                  </a:cubicBezTo>
                  <a:lnTo>
                    <a:pt x="921" y="9829"/>
                  </a:lnTo>
                  <a:cubicBezTo>
                    <a:pt x="1697" y="8142"/>
                    <a:pt x="3583" y="7460"/>
                    <a:pt x="5132" y="8304"/>
                  </a:cubicBezTo>
                  <a:lnTo>
                    <a:pt x="12849" y="12510"/>
                  </a:lnTo>
                  <a:cubicBezTo>
                    <a:pt x="14398" y="13354"/>
                    <a:pt x="15025" y="15406"/>
                    <a:pt x="14249" y="17093"/>
                  </a:cubicBezTo>
                  <a:cubicBezTo>
                    <a:pt x="14249" y="17093"/>
                    <a:pt x="12648" y="20509"/>
                    <a:pt x="12648" y="20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25" name="Shape 325"/>
          <p:cNvSpPr/>
          <p:nvPr/>
        </p:nvSpPr>
        <p:spPr>
          <a:xfrm>
            <a:off x="9006356" y="6498350"/>
            <a:ext cx="428123" cy="477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6" h="21120" extrusionOk="0">
                <a:moveTo>
                  <a:pt x="7115" y="3487"/>
                </a:moveTo>
                <a:cubicBezTo>
                  <a:pt x="6224" y="2687"/>
                  <a:pt x="4773" y="2692"/>
                  <a:pt x="3875" y="3499"/>
                </a:cubicBezTo>
                <a:cubicBezTo>
                  <a:pt x="2977" y="4307"/>
                  <a:pt x="2971" y="5610"/>
                  <a:pt x="3862" y="6411"/>
                </a:cubicBezTo>
                <a:cubicBezTo>
                  <a:pt x="4753" y="7212"/>
                  <a:pt x="6204" y="7206"/>
                  <a:pt x="7102" y="6399"/>
                </a:cubicBezTo>
                <a:cubicBezTo>
                  <a:pt x="8000" y="5592"/>
                  <a:pt x="8007" y="4289"/>
                  <a:pt x="7115" y="3487"/>
                </a:cubicBezTo>
                <a:close/>
                <a:moveTo>
                  <a:pt x="21066" y="17081"/>
                </a:moveTo>
                <a:lnTo>
                  <a:pt x="20939" y="17196"/>
                </a:lnTo>
                <a:lnTo>
                  <a:pt x="20953" y="17209"/>
                </a:lnTo>
                <a:lnTo>
                  <a:pt x="16611" y="21120"/>
                </a:lnTo>
                <a:lnTo>
                  <a:pt x="15331" y="19970"/>
                </a:lnTo>
                <a:lnTo>
                  <a:pt x="16860" y="18596"/>
                </a:lnTo>
                <a:lnTo>
                  <a:pt x="15612" y="17474"/>
                </a:lnTo>
                <a:lnTo>
                  <a:pt x="14083" y="18848"/>
                </a:lnTo>
                <a:lnTo>
                  <a:pt x="12803" y="17698"/>
                </a:lnTo>
                <a:lnTo>
                  <a:pt x="15285" y="15471"/>
                </a:lnTo>
                <a:lnTo>
                  <a:pt x="8234" y="9136"/>
                </a:lnTo>
                <a:cubicBezTo>
                  <a:pt x="6139" y="10247"/>
                  <a:pt x="3399" y="10002"/>
                  <a:pt x="1600" y="8385"/>
                </a:cubicBezTo>
                <a:cubicBezTo>
                  <a:pt x="-534" y="6467"/>
                  <a:pt x="-533" y="3358"/>
                  <a:pt x="1602" y="1439"/>
                </a:cubicBezTo>
                <a:cubicBezTo>
                  <a:pt x="3737" y="-479"/>
                  <a:pt x="7198" y="-480"/>
                  <a:pt x="9331" y="1437"/>
                </a:cubicBezTo>
                <a:cubicBezTo>
                  <a:pt x="11108" y="3034"/>
                  <a:pt x="11395" y="5454"/>
                  <a:pt x="10211" y="7328"/>
                </a:cubicBezTo>
                <a:cubicBezTo>
                  <a:pt x="10211" y="7328"/>
                  <a:pt x="21066" y="17081"/>
                  <a:pt x="21066" y="1708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9788349" y="6498057"/>
            <a:ext cx="588616" cy="478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8308"/>
                </a:moveTo>
                <a:lnTo>
                  <a:pt x="3375" y="8308"/>
                </a:lnTo>
                <a:lnTo>
                  <a:pt x="3375" y="5815"/>
                </a:lnTo>
                <a:lnTo>
                  <a:pt x="14175" y="5815"/>
                </a:lnTo>
                <a:lnTo>
                  <a:pt x="14175" y="4154"/>
                </a:lnTo>
                <a:lnTo>
                  <a:pt x="18225" y="4154"/>
                </a:lnTo>
                <a:lnTo>
                  <a:pt x="18225" y="6646"/>
                </a:lnTo>
                <a:lnTo>
                  <a:pt x="13500" y="6646"/>
                </a:lnTo>
                <a:cubicBezTo>
                  <a:pt x="13500" y="8308"/>
                  <a:pt x="13500" y="8308"/>
                  <a:pt x="13500" y="8308"/>
                </a:cubicBezTo>
                <a:close/>
                <a:moveTo>
                  <a:pt x="18900" y="8308"/>
                </a:moveTo>
                <a:lnTo>
                  <a:pt x="18900" y="12462"/>
                </a:lnTo>
                <a:lnTo>
                  <a:pt x="14175" y="12462"/>
                </a:lnTo>
                <a:cubicBezTo>
                  <a:pt x="14175" y="12462"/>
                  <a:pt x="14173" y="13740"/>
                  <a:pt x="14173" y="13928"/>
                </a:cubicBezTo>
                <a:cubicBezTo>
                  <a:pt x="14173" y="14495"/>
                  <a:pt x="13800" y="14954"/>
                  <a:pt x="13339" y="14954"/>
                </a:cubicBezTo>
                <a:lnTo>
                  <a:pt x="8259" y="14954"/>
                </a:lnTo>
                <a:cubicBezTo>
                  <a:pt x="7798" y="14954"/>
                  <a:pt x="7425" y="14495"/>
                  <a:pt x="7425" y="13928"/>
                </a:cubicBezTo>
                <a:cubicBezTo>
                  <a:pt x="7425" y="13740"/>
                  <a:pt x="7425" y="12462"/>
                  <a:pt x="7425" y="12462"/>
                </a:cubicBezTo>
                <a:lnTo>
                  <a:pt x="2700" y="12462"/>
                </a:lnTo>
                <a:lnTo>
                  <a:pt x="2700" y="9969"/>
                </a:lnTo>
                <a:lnTo>
                  <a:pt x="14850" y="9969"/>
                </a:lnTo>
                <a:lnTo>
                  <a:pt x="14850" y="8308"/>
                </a:lnTo>
                <a:cubicBezTo>
                  <a:pt x="14850" y="8308"/>
                  <a:pt x="18900" y="8308"/>
                  <a:pt x="18900" y="8308"/>
                </a:cubicBezTo>
                <a:close/>
                <a:moveTo>
                  <a:pt x="14850" y="13293"/>
                </a:moveTo>
                <a:lnTo>
                  <a:pt x="14850" y="14123"/>
                </a:lnTo>
                <a:cubicBezTo>
                  <a:pt x="14850" y="15041"/>
                  <a:pt x="14246" y="15785"/>
                  <a:pt x="13500" y="15785"/>
                </a:cubicBezTo>
                <a:lnTo>
                  <a:pt x="8100" y="15785"/>
                </a:lnTo>
                <a:cubicBezTo>
                  <a:pt x="7354" y="15785"/>
                  <a:pt x="6750" y="15041"/>
                  <a:pt x="6750" y="14123"/>
                </a:cubicBezTo>
                <a:lnTo>
                  <a:pt x="6750" y="13293"/>
                </a:lnTo>
                <a:lnTo>
                  <a:pt x="1350" y="13293"/>
                </a:lnTo>
                <a:lnTo>
                  <a:pt x="3375" y="831"/>
                </a:lnTo>
                <a:lnTo>
                  <a:pt x="13500" y="831"/>
                </a:lnTo>
                <a:lnTo>
                  <a:pt x="13500" y="1662"/>
                </a:lnTo>
                <a:lnTo>
                  <a:pt x="4050" y="1662"/>
                </a:lnTo>
                <a:lnTo>
                  <a:pt x="4050" y="4154"/>
                </a:lnTo>
                <a:lnTo>
                  <a:pt x="12825" y="4154"/>
                </a:lnTo>
                <a:lnTo>
                  <a:pt x="12825" y="2492"/>
                </a:lnTo>
                <a:lnTo>
                  <a:pt x="17550" y="2492"/>
                </a:lnTo>
                <a:lnTo>
                  <a:pt x="17550" y="831"/>
                </a:lnTo>
                <a:lnTo>
                  <a:pt x="18225" y="831"/>
                </a:lnTo>
                <a:lnTo>
                  <a:pt x="20250" y="13292"/>
                </a:lnTo>
                <a:cubicBezTo>
                  <a:pt x="20250" y="13292"/>
                  <a:pt x="14850" y="13293"/>
                  <a:pt x="14850" y="13293"/>
                </a:cubicBezTo>
                <a:close/>
                <a:moveTo>
                  <a:pt x="18900" y="0"/>
                </a:moveTo>
                <a:lnTo>
                  <a:pt x="2700" y="0"/>
                </a:lnTo>
                <a:lnTo>
                  <a:pt x="0" y="14123"/>
                </a:lnTo>
                <a:lnTo>
                  <a:pt x="1350" y="21600"/>
                </a:lnTo>
                <a:lnTo>
                  <a:pt x="20250" y="21600"/>
                </a:lnTo>
                <a:lnTo>
                  <a:pt x="21600" y="14123"/>
                </a:lnTo>
                <a:cubicBezTo>
                  <a:pt x="21600" y="14123"/>
                  <a:pt x="18900" y="0"/>
                  <a:pt x="18900" y="0"/>
                </a:cubicBezTo>
                <a:close/>
              </a:path>
            </a:pathLst>
          </a:custGeom>
          <a:solidFill>
            <a:srgbClr val="FFFCF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29" name="Group 329"/>
          <p:cNvGrpSpPr/>
          <p:nvPr/>
        </p:nvGrpSpPr>
        <p:grpSpPr>
          <a:xfrm>
            <a:off x="8932460" y="5653738"/>
            <a:ext cx="525116" cy="474276"/>
            <a:chOff x="0" y="0"/>
            <a:chExt cx="525115" cy="474275"/>
          </a:xfrm>
        </p:grpSpPr>
        <p:sp>
          <p:nvSpPr>
            <p:cNvPr id="327" name="Shape 327"/>
            <p:cNvSpPr/>
            <p:nvPr/>
          </p:nvSpPr>
          <p:spPr>
            <a:xfrm>
              <a:off x="140523" y="0"/>
              <a:ext cx="384593" cy="4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5177"/>
                  </a:moveTo>
                  <a:lnTo>
                    <a:pt x="15785" y="5177"/>
                  </a:lnTo>
                  <a:lnTo>
                    <a:pt x="15785" y="13277"/>
                  </a:lnTo>
                  <a:lnTo>
                    <a:pt x="18277" y="13277"/>
                  </a:lnTo>
                  <a:cubicBezTo>
                    <a:pt x="18277" y="13277"/>
                    <a:pt x="18277" y="5177"/>
                    <a:pt x="18277" y="5177"/>
                  </a:cubicBezTo>
                  <a:close/>
                  <a:moveTo>
                    <a:pt x="9969" y="9227"/>
                  </a:moveTo>
                  <a:lnTo>
                    <a:pt x="7477" y="9227"/>
                  </a:lnTo>
                  <a:lnTo>
                    <a:pt x="7477" y="13277"/>
                  </a:lnTo>
                  <a:lnTo>
                    <a:pt x="9969" y="13277"/>
                  </a:lnTo>
                  <a:cubicBezTo>
                    <a:pt x="9969" y="13277"/>
                    <a:pt x="9969" y="9227"/>
                    <a:pt x="9969" y="9227"/>
                  </a:cubicBezTo>
                  <a:close/>
                  <a:moveTo>
                    <a:pt x="14123" y="7491"/>
                  </a:moveTo>
                  <a:lnTo>
                    <a:pt x="11631" y="7491"/>
                  </a:lnTo>
                  <a:lnTo>
                    <a:pt x="11631" y="13277"/>
                  </a:lnTo>
                  <a:lnTo>
                    <a:pt x="14123" y="13277"/>
                  </a:lnTo>
                  <a:cubicBezTo>
                    <a:pt x="14123" y="13277"/>
                    <a:pt x="14123" y="7491"/>
                    <a:pt x="14123" y="7491"/>
                  </a:cubicBezTo>
                  <a:close/>
                  <a:moveTo>
                    <a:pt x="5815" y="10962"/>
                  </a:moveTo>
                  <a:lnTo>
                    <a:pt x="3323" y="10962"/>
                  </a:lnTo>
                  <a:lnTo>
                    <a:pt x="3323" y="13277"/>
                  </a:lnTo>
                  <a:lnTo>
                    <a:pt x="5815" y="13277"/>
                  </a:lnTo>
                  <a:cubicBezTo>
                    <a:pt x="5815" y="13277"/>
                    <a:pt x="5815" y="10962"/>
                    <a:pt x="5815" y="10962"/>
                  </a:cubicBezTo>
                  <a:close/>
                  <a:moveTo>
                    <a:pt x="831" y="2025"/>
                  </a:moveTo>
                  <a:lnTo>
                    <a:pt x="831" y="7023"/>
                  </a:lnTo>
                  <a:lnTo>
                    <a:pt x="2507" y="7023"/>
                  </a:lnTo>
                  <a:lnTo>
                    <a:pt x="2507" y="3374"/>
                  </a:lnTo>
                  <a:lnTo>
                    <a:pt x="19093" y="3374"/>
                  </a:lnTo>
                  <a:lnTo>
                    <a:pt x="19093" y="14176"/>
                  </a:lnTo>
                  <a:lnTo>
                    <a:pt x="2507" y="14176"/>
                  </a:lnTo>
                  <a:lnTo>
                    <a:pt x="2507" y="11224"/>
                  </a:lnTo>
                  <a:lnTo>
                    <a:pt x="831" y="11224"/>
                  </a:lnTo>
                  <a:lnTo>
                    <a:pt x="831" y="15525"/>
                  </a:lnTo>
                  <a:lnTo>
                    <a:pt x="20769" y="15525"/>
                  </a:lnTo>
                  <a:lnTo>
                    <a:pt x="20769" y="2025"/>
                  </a:lnTo>
                  <a:cubicBezTo>
                    <a:pt x="20769" y="2025"/>
                    <a:pt x="831" y="2025"/>
                    <a:pt x="831" y="2025"/>
                  </a:cubicBezTo>
                  <a:close/>
                  <a:moveTo>
                    <a:pt x="20769" y="0"/>
                  </a:moveTo>
                  <a:lnTo>
                    <a:pt x="831" y="0"/>
                  </a:lnTo>
                  <a:cubicBezTo>
                    <a:pt x="372" y="0"/>
                    <a:pt x="0" y="302"/>
                    <a:pt x="0" y="675"/>
                  </a:cubicBezTo>
                  <a:cubicBezTo>
                    <a:pt x="0" y="1047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7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close/>
                  <a:moveTo>
                    <a:pt x="1662" y="21600"/>
                  </a:moveTo>
                  <a:lnTo>
                    <a:pt x="3323" y="21600"/>
                  </a:lnTo>
                  <a:lnTo>
                    <a:pt x="4985" y="16200"/>
                  </a:lnTo>
                  <a:lnTo>
                    <a:pt x="3323" y="16200"/>
                  </a:lnTo>
                  <a:cubicBezTo>
                    <a:pt x="3323" y="16200"/>
                    <a:pt x="1662" y="21600"/>
                    <a:pt x="1662" y="21600"/>
                  </a:cubicBez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lnTo>
                    <a:pt x="18277" y="16200"/>
                  </a:lnTo>
                  <a:cubicBezTo>
                    <a:pt x="18277" y="16200"/>
                    <a:pt x="16615" y="16200"/>
                    <a:pt x="16615" y="16200"/>
                  </a:cubicBezTo>
                  <a:close/>
                  <a:moveTo>
                    <a:pt x="9969" y="16200"/>
                  </a:moveTo>
                  <a:lnTo>
                    <a:pt x="11631" y="16200"/>
                  </a:lnTo>
                  <a:lnTo>
                    <a:pt x="11631" y="21600"/>
                  </a:lnTo>
                  <a:lnTo>
                    <a:pt x="9969" y="21600"/>
                  </a:lnTo>
                  <a:cubicBezTo>
                    <a:pt x="9969" y="21600"/>
                    <a:pt x="9969" y="16200"/>
                    <a:pt x="9969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81355"/>
              <a:ext cx="253631" cy="39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0" y="5259"/>
                  </a:moveTo>
                  <a:lnTo>
                    <a:pt x="11159" y="5259"/>
                  </a:lnTo>
                  <a:lnTo>
                    <a:pt x="9439" y="5259"/>
                  </a:lnTo>
                  <a:lnTo>
                    <a:pt x="2628" y="5259"/>
                  </a:lnTo>
                  <a:lnTo>
                    <a:pt x="2628" y="5261"/>
                  </a:lnTo>
                  <a:cubicBezTo>
                    <a:pt x="2438" y="5260"/>
                    <a:pt x="2240" y="5259"/>
                    <a:pt x="2030" y="5259"/>
                  </a:cubicBezTo>
                  <a:cubicBezTo>
                    <a:pt x="909" y="5259"/>
                    <a:pt x="0" y="5845"/>
                    <a:pt x="0" y="6570"/>
                  </a:cubicBezTo>
                  <a:lnTo>
                    <a:pt x="1" y="9151"/>
                  </a:lnTo>
                  <a:lnTo>
                    <a:pt x="0" y="11797"/>
                  </a:lnTo>
                  <a:cubicBezTo>
                    <a:pt x="0" y="12521"/>
                    <a:pt x="909" y="13108"/>
                    <a:pt x="2030" y="13108"/>
                  </a:cubicBezTo>
                  <a:cubicBezTo>
                    <a:pt x="2398" y="13108"/>
                    <a:pt x="2739" y="13040"/>
                    <a:pt x="3037" y="12930"/>
                  </a:cubicBezTo>
                  <a:lnTo>
                    <a:pt x="3037" y="20289"/>
                  </a:lnTo>
                  <a:cubicBezTo>
                    <a:pt x="3037" y="21013"/>
                    <a:pt x="3946" y="21600"/>
                    <a:pt x="5067" y="21600"/>
                  </a:cubicBezTo>
                  <a:cubicBezTo>
                    <a:pt x="6189" y="21600"/>
                    <a:pt x="7098" y="21013"/>
                    <a:pt x="7098" y="20289"/>
                  </a:cubicBezTo>
                  <a:lnTo>
                    <a:pt x="7098" y="20289"/>
                  </a:lnTo>
                  <a:cubicBezTo>
                    <a:pt x="7098" y="21013"/>
                    <a:pt x="8007" y="21600"/>
                    <a:pt x="9128" y="21600"/>
                  </a:cubicBezTo>
                  <a:cubicBezTo>
                    <a:pt x="10249" y="21600"/>
                    <a:pt x="11159" y="21013"/>
                    <a:pt x="11159" y="20289"/>
                  </a:cubicBezTo>
                  <a:lnTo>
                    <a:pt x="11159" y="12275"/>
                  </a:lnTo>
                  <a:lnTo>
                    <a:pt x="11159" y="7880"/>
                  </a:lnTo>
                  <a:lnTo>
                    <a:pt x="19569" y="7880"/>
                  </a:lnTo>
                  <a:cubicBezTo>
                    <a:pt x="20691" y="7880"/>
                    <a:pt x="21600" y="7293"/>
                    <a:pt x="21600" y="6569"/>
                  </a:cubicBezTo>
                  <a:cubicBezTo>
                    <a:pt x="21600" y="5845"/>
                    <a:pt x="20691" y="5259"/>
                    <a:pt x="19570" y="5259"/>
                  </a:cubicBezTo>
                  <a:close/>
                  <a:moveTo>
                    <a:pt x="7098" y="4190"/>
                  </a:moveTo>
                  <a:cubicBezTo>
                    <a:pt x="5306" y="4190"/>
                    <a:pt x="3852" y="3252"/>
                    <a:pt x="3852" y="2095"/>
                  </a:cubicBezTo>
                  <a:cubicBezTo>
                    <a:pt x="3852" y="937"/>
                    <a:pt x="5306" y="0"/>
                    <a:pt x="7098" y="0"/>
                  </a:cubicBezTo>
                  <a:cubicBezTo>
                    <a:pt x="8889" y="0"/>
                    <a:pt x="10343" y="937"/>
                    <a:pt x="10343" y="2095"/>
                  </a:cubicBezTo>
                  <a:cubicBezTo>
                    <a:pt x="10343" y="3252"/>
                    <a:pt x="8889" y="4190"/>
                    <a:pt x="7098" y="41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30" name="Shape 330"/>
          <p:cNvSpPr/>
          <p:nvPr/>
        </p:nvSpPr>
        <p:spPr>
          <a:xfrm>
            <a:off x="3403440" y="7079767"/>
            <a:ext cx="542817" cy="273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5" y="15709"/>
                </a:moveTo>
                <a:lnTo>
                  <a:pt x="16495" y="12960"/>
                </a:lnTo>
                <a:lnTo>
                  <a:pt x="16494" y="12960"/>
                </a:lnTo>
                <a:lnTo>
                  <a:pt x="16495" y="12953"/>
                </a:lnTo>
                <a:cubicBezTo>
                  <a:pt x="16496" y="11435"/>
                  <a:pt x="13857" y="10203"/>
                  <a:pt x="10604" y="10203"/>
                </a:cubicBezTo>
                <a:cubicBezTo>
                  <a:pt x="7350" y="10203"/>
                  <a:pt x="4712" y="11435"/>
                  <a:pt x="4713" y="12953"/>
                </a:cubicBezTo>
                <a:lnTo>
                  <a:pt x="4713" y="12960"/>
                </a:lnTo>
                <a:lnTo>
                  <a:pt x="4713" y="12960"/>
                </a:lnTo>
                <a:lnTo>
                  <a:pt x="4713" y="13353"/>
                </a:lnTo>
                <a:lnTo>
                  <a:pt x="0" y="9426"/>
                </a:lnTo>
                <a:lnTo>
                  <a:pt x="10604" y="0"/>
                </a:lnTo>
                <a:lnTo>
                  <a:pt x="21600" y="11782"/>
                </a:lnTo>
                <a:lnTo>
                  <a:pt x="16495" y="15709"/>
                </a:lnTo>
                <a:close/>
                <a:moveTo>
                  <a:pt x="3338" y="20029"/>
                </a:moveTo>
                <a:cubicBezTo>
                  <a:pt x="3338" y="20897"/>
                  <a:pt x="2986" y="21600"/>
                  <a:pt x="2553" y="21600"/>
                </a:cubicBezTo>
                <a:cubicBezTo>
                  <a:pt x="2119" y="21600"/>
                  <a:pt x="1767" y="20897"/>
                  <a:pt x="1767" y="20029"/>
                </a:cubicBezTo>
                <a:cubicBezTo>
                  <a:pt x="1767" y="19449"/>
                  <a:pt x="1926" y="18948"/>
                  <a:pt x="2160" y="18676"/>
                </a:cubicBezTo>
                <a:lnTo>
                  <a:pt x="2160" y="11777"/>
                </a:lnTo>
                <a:lnTo>
                  <a:pt x="2945" y="12431"/>
                </a:lnTo>
                <a:lnTo>
                  <a:pt x="2945" y="18676"/>
                </a:lnTo>
                <a:cubicBezTo>
                  <a:pt x="3179" y="18948"/>
                  <a:pt x="3338" y="19449"/>
                  <a:pt x="3338" y="20029"/>
                </a:cubicBezTo>
                <a:close/>
                <a:moveTo>
                  <a:pt x="15709" y="21245"/>
                </a:moveTo>
                <a:lnTo>
                  <a:pt x="15709" y="13314"/>
                </a:lnTo>
                <a:cubicBezTo>
                  <a:pt x="15259" y="12716"/>
                  <a:pt x="13494" y="11774"/>
                  <a:pt x="10604" y="11774"/>
                </a:cubicBezTo>
                <a:cubicBezTo>
                  <a:pt x="7712" y="11774"/>
                  <a:pt x="5947" y="12717"/>
                  <a:pt x="5498" y="13314"/>
                </a:cubicBezTo>
                <a:lnTo>
                  <a:pt x="5498" y="21245"/>
                </a:lnTo>
                <a:lnTo>
                  <a:pt x="15709" y="2124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59" y="4927408"/>
            <a:ext cx="5546818" cy="35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6409934" y="9376995"/>
            <a:ext cx="184932" cy="2371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1495613" y="492156"/>
            <a:ext cx="11061755" cy="114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What is KSP? 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sz="32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KSP, Innovating Beyond ODA.</a:t>
            </a:r>
          </a:p>
        </p:txBody>
      </p:sp>
      <p:sp>
        <p:nvSpPr>
          <p:cNvPr id="295" name="Shape 295"/>
          <p:cNvSpPr/>
          <p:nvPr/>
        </p:nvSpPr>
        <p:spPr>
          <a:xfrm>
            <a:off x="1495100" y="2040868"/>
            <a:ext cx="10027300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4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KSP is Knowledge-driven economic </a:t>
            </a:r>
            <a:r>
              <a:rPr lang="en-US" dirty="0" smtClean="0"/>
              <a:t>c</a:t>
            </a:r>
            <a:r>
              <a:rPr dirty="0" smtClean="0"/>
              <a:t>ooperation </a:t>
            </a:r>
            <a:r>
              <a:rPr dirty="0"/>
              <a:t>program designed to share Korea’s development experiences with the partner countries’ policymakers, enhancing their capacities and confidence.</a:t>
            </a:r>
          </a:p>
        </p:txBody>
      </p:sp>
      <p:sp>
        <p:nvSpPr>
          <p:cNvPr id="296" name="Shape 296"/>
          <p:cNvSpPr/>
          <p:nvPr/>
        </p:nvSpPr>
        <p:spPr>
          <a:xfrm>
            <a:off x="2453188" y="6048112"/>
            <a:ext cx="238476" cy="40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11" y="14246"/>
                </a:moveTo>
                <a:cubicBezTo>
                  <a:pt x="13463" y="14465"/>
                  <a:pt x="12788" y="14597"/>
                  <a:pt x="11985" y="14642"/>
                </a:cubicBezTo>
                <a:lnTo>
                  <a:pt x="11985" y="11787"/>
                </a:lnTo>
                <a:cubicBezTo>
                  <a:pt x="12979" y="11898"/>
                  <a:pt x="13702" y="12073"/>
                  <a:pt x="14155" y="12311"/>
                </a:cubicBezTo>
                <a:cubicBezTo>
                  <a:pt x="14607" y="12549"/>
                  <a:pt x="14833" y="12854"/>
                  <a:pt x="14833" y="13225"/>
                </a:cubicBezTo>
                <a:cubicBezTo>
                  <a:pt x="14833" y="13686"/>
                  <a:pt x="14559" y="14027"/>
                  <a:pt x="14011" y="14246"/>
                </a:cubicBezTo>
                <a:close/>
                <a:moveTo>
                  <a:pt x="9309" y="8118"/>
                </a:moveTo>
                <a:cubicBezTo>
                  <a:pt x="8162" y="7962"/>
                  <a:pt x="7436" y="7780"/>
                  <a:pt x="7130" y="7572"/>
                </a:cubicBezTo>
                <a:cubicBezTo>
                  <a:pt x="6824" y="7364"/>
                  <a:pt x="6671" y="7100"/>
                  <a:pt x="6671" y="6780"/>
                </a:cubicBezTo>
                <a:cubicBezTo>
                  <a:pt x="6671" y="6386"/>
                  <a:pt x="6932" y="6085"/>
                  <a:pt x="7455" y="5877"/>
                </a:cubicBezTo>
                <a:cubicBezTo>
                  <a:pt x="7977" y="5669"/>
                  <a:pt x="8595" y="5546"/>
                  <a:pt x="9309" y="5509"/>
                </a:cubicBezTo>
                <a:cubicBezTo>
                  <a:pt x="9309" y="5509"/>
                  <a:pt x="9309" y="8118"/>
                  <a:pt x="9309" y="8118"/>
                </a:cubicBezTo>
                <a:close/>
                <a:moveTo>
                  <a:pt x="19688" y="10008"/>
                </a:moveTo>
                <a:cubicBezTo>
                  <a:pt x="18414" y="9365"/>
                  <a:pt x="16451" y="8876"/>
                  <a:pt x="13801" y="8542"/>
                </a:cubicBezTo>
                <a:lnTo>
                  <a:pt x="12119" y="8330"/>
                </a:lnTo>
                <a:lnTo>
                  <a:pt x="12119" y="5498"/>
                </a:lnTo>
                <a:cubicBezTo>
                  <a:pt x="13559" y="5542"/>
                  <a:pt x="14827" y="5661"/>
                  <a:pt x="15923" y="5854"/>
                </a:cubicBezTo>
                <a:cubicBezTo>
                  <a:pt x="17019" y="6048"/>
                  <a:pt x="18032" y="6312"/>
                  <a:pt x="18962" y="6646"/>
                </a:cubicBezTo>
                <a:lnTo>
                  <a:pt x="19574" y="6646"/>
                </a:lnTo>
                <a:lnTo>
                  <a:pt x="19574" y="3435"/>
                </a:lnTo>
                <a:cubicBezTo>
                  <a:pt x="18783" y="3234"/>
                  <a:pt x="17646" y="3046"/>
                  <a:pt x="16162" y="2872"/>
                </a:cubicBezTo>
                <a:cubicBezTo>
                  <a:pt x="14677" y="2697"/>
                  <a:pt x="13361" y="2598"/>
                  <a:pt x="12215" y="2576"/>
                </a:cubicBezTo>
                <a:lnTo>
                  <a:pt x="12215" y="0"/>
                </a:lnTo>
                <a:lnTo>
                  <a:pt x="9080" y="0"/>
                </a:lnTo>
                <a:lnTo>
                  <a:pt x="9080" y="2598"/>
                </a:lnTo>
                <a:cubicBezTo>
                  <a:pt x="6225" y="2762"/>
                  <a:pt x="3998" y="3236"/>
                  <a:pt x="2399" y="4020"/>
                </a:cubicBezTo>
                <a:cubicBezTo>
                  <a:pt x="800" y="4804"/>
                  <a:pt x="0" y="5754"/>
                  <a:pt x="0" y="6869"/>
                </a:cubicBezTo>
                <a:cubicBezTo>
                  <a:pt x="0" y="7635"/>
                  <a:pt x="201" y="8261"/>
                  <a:pt x="602" y="8748"/>
                </a:cubicBezTo>
                <a:cubicBezTo>
                  <a:pt x="1003" y="9235"/>
                  <a:pt x="1555" y="9650"/>
                  <a:pt x="2256" y="9992"/>
                </a:cubicBezTo>
                <a:cubicBezTo>
                  <a:pt x="2969" y="10341"/>
                  <a:pt x="3772" y="10616"/>
                  <a:pt x="4664" y="10817"/>
                </a:cubicBezTo>
                <a:cubicBezTo>
                  <a:pt x="5556" y="11017"/>
                  <a:pt x="6492" y="11189"/>
                  <a:pt x="7474" y="11330"/>
                </a:cubicBezTo>
                <a:lnTo>
                  <a:pt x="9175" y="11575"/>
                </a:lnTo>
                <a:lnTo>
                  <a:pt x="9175" y="14664"/>
                </a:lnTo>
                <a:cubicBezTo>
                  <a:pt x="7595" y="14627"/>
                  <a:pt x="6009" y="14458"/>
                  <a:pt x="4416" y="14157"/>
                </a:cubicBezTo>
                <a:cubicBezTo>
                  <a:pt x="2823" y="13855"/>
                  <a:pt x="1720" y="13590"/>
                  <a:pt x="1109" y="13359"/>
                </a:cubicBezTo>
                <a:lnTo>
                  <a:pt x="497" y="13359"/>
                </a:lnTo>
                <a:lnTo>
                  <a:pt x="497" y="16593"/>
                </a:lnTo>
                <a:cubicBezTo>
                  <a:pt x="1478" y="16883"/>
                  <a:pt x="2810" y="17125"/>
                  <a:pt x="4492" y="17318"/>
                </a:cubicBezTo>
                <a:cubicBezTo>
                  <a:pt x="6174" y="17511"/>
                  <a:pt x="7703" y="17612"/>
                  <a:pt x="9080" y="17619"/>
                </a:cubicBezTo>
                <a:lnTo>
                  <a:pt x="9080" y="21600"/>
                </a:lnTo>
                <a:lnTo>
                  <a:pt x="12215" y="21600"/>
                </a:lnTo>
                <a:lnTo>
                  <a:pt x="12215" y="17563"/>
                </a:lnTo>
                <a:cubicBezTo>
                  <a:pt x="13667" y="17519"/>
                  <a:pt x="14973" y="17357"/>
                  <a:pt x="16133" y="17078"/>
                </a:cubicBezTo>
                <a:cubicBezTo>
                  <a:pt x="17292" y="16799"/>
                  <a:pt x="18274" y="16448"/>
                  <a:pt x="19077" y="16024"/>
                </a:cubicBezTo>
                <a:cubicBezTo>
                  <a:pt x="19867" y="15608"/>
                  <a:pt x="20485" y="15121"/>
                  <a:pt x="20931" y="14564"/>
                </a:cubicBezTo>
                <a:cubicBezTo>
                  <a:pt x="21377" y="14006"/>
                  <a:pt x="21600" y="13415"/>
                  <a:pt x="21600" y="12790"/>
                </a:cubicBezTo>
                <a:cubicBezTo>
                  <a:pt x="21600" y="11579"/>
                  <a:pt x="20963" y="10651"/>
                  <a:pt x="19688" y="1000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01" name="Group 301"/>
          <p:cNvGrpSpPr/>
          <p:nvPr/>
        </p:nvGrpSpPr>
        <p:grpSpPr>
          <a:xfrm>
            <a:off x="1620486" y="5846370"/>
            <a:ext cx="2740943" cy="2741338"/>
            <a:chOff x="0" y="0"/>
            <a:chExt cx="2740941" cy="2741336"/>
          </a:xfrm>
        </p:grpSpPr>
        <p:sp>
          <p:nvSpPr>
            <p:cNvPr id="297" name="Shape 297"/>
            <p:cNvSpPr/>
            <p:nvPr/>
          </p:nvSpPr>
          <p:spPr>
            <a:xfrm>
              <a:off x="1371148" y="684701"/>
              <a:ext cx="1369794" cy="136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01" y="2433"/>
                  </a:moveTo>
                  <a:cubicBezTo>
                    <a:pt x="1833" y="3098"/>
                    <a:pt x="1816" y="4173"/>
                    <a:pt x="2476" y="4839"/>
                  </a:cubicBezTo>
                  <a:cubicBezTo>
                    <a:pt x="2544" y="4907"/>
                    <a:pt x="2928" y="5228"/>
                    <a:pt x="3240" y="5332"/>
                  </a:cubicBezTo>
                  <a:cubicBezTo>
                    <a:pt x="4695" y="5819"/>
                    <a:pt x="4379" y="6372"/>
                    <a:pt x="4243" y="6557"/>
                  </a:cubicBezTo>
                  <a:lnTo>
                    <a:pt x="4206" y="6594"/>
                  </a:lnTo>
                  <a:lnTo>
                    <a:pt x="4194" y="6606"/>
                  </a:lnTo>
                  <a:lnTo>
                    <a:pt x="0" y="10800"/>
                  </a:lnTo>
                  <a:lnTo>
                    <a:pt x="4375" y="15175"/>
                  </a:lnTo>
                  <a:cubicBezTo>
                    <a:pt x="4502" y="15423"/>
                    <a:pt x="4504" y="15874"/>
                    <a:pt x="3298" y="16283"/>
                  </a:cubicBezTo>
                  <a:cubicBezTo>
                    <a:pt x="3267" y="16294"/>
                    <a:pt x="2706" y="16532"/>
                    <a:pt x="2501" y="16737"/>
                  </a:cubicBezTo>
                  <a:cubicBezTo>
                    <a:pt x="1842" y="17395"/>
                    <a:pt x="1842" y="18466"/>
                    <a:pt x="2501" y="19124"/>
                  </a:cubicBezTo>
                  <a:cubicBezTo>
                    <a:pt x="3159" y="19782"/>
                    <a:pt x="4226" y="19779"/>
                    <a:pt x="4885" y="19121"/>
                  </a:cubicBezTo>
                  <a:cubicBezTo>
                    <a:pt x="4951" y="19054"/>
                    <a:pt x="5270" y="18672"/>
                    <a:pt x="5375" y="18360"/>
                  </a:cubicBezTo>
                  <a:cubicBezTo>
                    <a:pt x="5785" y="17154"/>
                    <a:pt x="6238" y="17160"/>
                    <a:pt x="6486" y="17286"/>
                  </a:cubicBezTo>
                  <a:lnTo>
                    <a:pt x="10800" y="21600"/>
                  </a:lnTo>
                  <a:lnTo>
                    <a:pt x="11303" y="21097"/>
                  </a:lnTo>
                  <a:lnTo>
                    <a:pt x="15166" y="17234"/>
                  </a:lnTo>
                  <a:cubicBezTo>
                    <a:pt x="15270" y="16979"/>
                    <a:pt x="15219" y="16559"/>
                    <a:pt x="14080" y="16172"/>
                  </a:cubicBezTo>
                  <a:cubicBezTo>
                    <a:pt x="14048" y="16162"/>
                    <a:pt x="13484" y="15920"/>
                    <a:pt x="13279" y="15715"/>
                  </a:cubicBezTo>
                  <a:cubicBezTo>
                    <a:pt x="12621" y="15057"/>
                    <a:pt x="12621" y="13992"/>
                    <a:pt x="13279" y="13334"/>
                  </a:cubicBezTo>
                  <a:cubicBezTo>
                    <a:pt x="13937" y="12676"/>
                    <a:pt x="15005" y="12673"/>
                    <a:pt x="15663" y="13331"/>
                  </a:cubicBezTo>
                  <a:cubicBezTo>
                    <a:pt x="15730" y="13398"/>
                    <a:pt x="16051" y="13783"/>
                    <a:pt x="16157" y="14095"/>
                  </a:cubicBezTo>
                  <a:cubicBezTo>
                    <a:pt x="16544" y="15235"/>
                    <a:pt x="16961" y="15288"/>
                    <a:pt x="17216" y="15184"/>
                  </a:cubicBezTo>
                  <a:lnTo>
                    <a:pt x="17231" y="15169"/>
                  </a:lnTo>
                  <a:lnTo>
                    <a:pt x="21121" y="11279"/>
                  </a:lnTo>
                  <a:lnTo>
                    <a:pt x="21600" y="10800"/>
                  </a:lnTo>
                  <a:lnTo>
                    <a:pt x="18342" y="7542"/>
                  </a:lnTo>
                  <a:lnTo>
                    <a:pt x="17243" y="6443"/>
                  </a:lnTo>
                  <a:cubicBezTo>
                    <a:pt x="17125" y="6192"/>
                    <a:pt x="17143" y="5751"/>
                    <a:pt x="18323" y="5351"/>
                  </a:cubicBezTo>
                  <a:cubicBezTo>
                    <a:pt x="18355" y="5340"/>
                    <a:pt x="18919" y="5099"/>
                    <a:pt x="19124" y="4894"/>
                  </a:cubicBezTo>
                  <a:cubicBezTo>
                    <a:pt x="19782" y="4236"/>
                    <a:pt x="19782" y="3171"/>
                    <a:pt x="19124" y="2513"/>
                  </a:cubicBezTo>
                  <a:cubicBezTo>
                    <a:pt x="18466" y="1855"/>
                    <a:pt x="17398" y="1852"/>
                    <a:pt x="16740" y="2510"/>
                  </a:cubicBezTo>
                  <a:cubicBezTo>
                    <a:pt x="16673" y="2577"/>
                    <a:pt x="16352" y="2962"/>
                    <a:pt x="16246" y="3274"/>
                  </a:cubicBezTo>
                  <a:cubicBezTo>
                    <a:pt x="15846" y="4454"/>
                    <a:pt x="15408" y="4475"/>
                    <a:pt x="15157" y="4357"/>
                  </a:cubicBezTo>
                  <a:lnTo>
                    <a:pt x="14092" y="3292"/>
                  </a:lnTo>
                  <a:lnTo>
                    <a:pt x="10800" y="0"/>
                  </a:lnTo>
                  <a:lnTo>
                    <a:pt x="6640" y="4160"/>
                  </a:lnTo>
                  <a:lnTo>
                    <a:pt x="6624" y="4176"/>
                  </a:lnTo>
                  <a:lnTo>
                    <a:pt x="6587" y="4213"/>
                  </a:lnTo>
                  <a:cubicBezTo>
                    <a:pt x="6407" y="4350"/>
                    <a:pt x="5849" y="4671"/>
                    <a:pt x="5369" y="3252"/>
                  </a:cubicBezTo>
                  <a:cubicBezTo>
                    <a:pt x="5357" y="3217"/>
                    <a:pt x="5114" y="2628"/>
                    <a:pt x="4900" y="2415"/>
                  </a:cubicBezTo>
                  <a:cubicBezTo>
                    <a:pt x="4239" y="1754"/>
                    <a:pt x="3167" y="1769"/>
                    <a:pt x="2501" y="2433"/>
                  </a:cubicBezTo>
                  <a:close/>
                </a:path>
              </a:pathLst>
            </a:custGeom>
            <a:solidFill>
              <a:srgbClr val="7D807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685668" y="1370181"/>
              <a:ext cx="1371156" cy="137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18" y="2559"/>
                  </a:moveTo>
                  <a:cubicBezTo>
                    <a:pt x="1761" y="3217"/>
                    <a:pt x="1758" y="4283"/>
                    <a:pt x="2415" y="4941"/>
                  </a:cubicBezTo>
                  <a:cubicBezTo>
                    <a:pt x="2482" y="5008"/>
                    <a:pt x="2867" y="5329"/>
                    <a:pt x="3179" y="5434"/>
                  </a:cubicBezTo>
                  <a:cubicBezTo>
                    <a:pt x="4358" y="5834"/>
                    <a:pt x="4379" y="6272"/>
                    <a:pt x="4261" y="6523"/>
                  </a:cubicBezTo>
                  <a:lnTo>
                    <a:pt x="3197" y="7586"/>
                  </a:lnTo>
                  <a:lnTo>
                    <a:pt x="3212" y="7602"/>
                  </a:lnTo>
                  <a:lnTo>
                    <a:pt x="0" y="10814"/>
                  </a:lnTo>
                  <a:lnTo>
                    <a:pt x="4307" y="15120"/>
                  </a:lnTo>
                  <a:cubicBezTo>
                    <a:pt x="4433" y="15368"/>
                    <a:pt x="4438" y="15821"/>
                    <a:pt x="3234" y="16230"/>
                  </a:cubicBezTo>
                  <a:cubicBezTo>
                    <a:pt x="2922" y="16336"/>
                    <a:pt x="2540" y="16653"/>
                    <a:pt x="2474" y="16720"/>
                  </a:cubicBezTo>
                  <a:cubicBezTo>
                    <a:pt x="1816" y="17378"/>
                    <a:pt x="1813" y="18445"/>
                    <a:pt x="2470" y="19102"/>
                  </a:cubicBezTo>
                  <a:cubicBezTo>
                    <a:pt x="3128" y="19759"/>
                    <a:pt x="4198" y="19759"/>
                    <a:pt x="4855" y="19102"/>
                  </a:cubicBezTo>
                  <a:cubicBezTo>
                    <a:pt x="5060" y="18897"/>
                    <a:pt x="5298" y="18336"/>
                    <a:pt x="5309" y="18305"/>
                  </a:cubicBezTo>
                  <a:cubicBezTo>
                    <a:pt x="5717" y="17100"/>
                    <a:pt x="6168" y="17103"/>
                    <a:pt x="6415" y="17229"/>
                  </a:cubicBezTo>
                  <a:lnTo>
                    <a:pt x="10786" y="21600"/>
                  </a:lnTo>
                  <a:lnTo>
                    <a:pt x="15001" y="17385"/>
                  </a:lnTo>
                  <a:lnTo>
                    <a:pt x="15013" y="17373"/>
                  </a:lnTo>
                  <a:lnTo>
                    <a:pt x="15050" y="17336"/>
                  </a:lnTo>
                  <a:cubicBezTo>
                    <a:pt x="15220" y="17184"/>
                    <a:pt x="15793" y="16827"/>
                    <a:pt x="16297" y="18314"/>
                  </a:cubicBezTo>
                  <a:cubicBezTo>
                    <a:pt x="16403" y="18626"/>
                    <a:pt x="16724" y="19010"/>
                    <a:pt x="16791" y="19077"/>
                  </a:cubicBezTo>
                  <a:cubicBezTo>
                    <a:pt x="17448" y="19735"/>
                    <a:pt x="18512" y="19735"/>
                    <a:pt x="19169" y="19077"/>
                  </a:cubicBezTo>
                  <a:cubicBezTo>
                    <a:pt x="19827" y="18420"/>
                    <a:pt x="19827" y="17356"/>
                    <a:pt x="19169" y="16699"/>
                  </a:cubicBezTo>
                  <a:cubicBezTo>
                    <a:pt x="18964" y="16494"/>
                    <a:pt x="18401" y="16253"/>
                    <a:pt x="18369" y="16242"/>
                  </a:cubicBezTo>
                  <a:cubicBezTo>
                    <a:pt x="16882" y="15738"/>
                    <a:pt x="17239" y="15165"/>
                    <a:pt x="17392" y="14995"/>
                  </a:cubicBezTo>
                  <a:lnTo>
                    <a:pt x="17428" y="14958"/>
                  </a:lnTo>
                  <a:lnTo>
                    <a:pt x="17441" y="14946"/>
                  </a:lnTo>
                  <a:lnTo>
                    <a:pt x="21600" y="10786"/>
                  </a:lnTo>
                  <a:lnTo>
                    <a:pt x="17186" y="6372"/>
                  </a:lnTo>
                  <a:cubicBezTo>
                    <a:pt x="16928" y="6354"/>
                    <a:pt x="16568" y="6499"/>
                    <a:pt x="16233" y="7307"/>
                  </a:cubicBezTo>
                  <a:cubicBezTo>
                    <a:pt x="16202" y="7383"/>
                    <a:pt x="15922" y="8022"/>
                    <a:pt x="15666" y="8267"/>
                  </a:cubicBezTo>
                  <a:cubicBezTo>
                    <a:pt x="15022" y="8881"/>
                    <a:pt x="14013" y="8893"/>
                    <a:pt x="13361" y="8291"/>
                  </a:cubicBezTo>
                  <a:cubicBezTo>
                    <a:pt x="12652" y="7637"/>
                    <a:pt x="12637" y="6521"/>
                    <a:pt x="13358" y="5910"/>
                  </a:cubicBezTo>
                  <a:cubicBezTo>
                    <a:pt x="13443" y="5837"/>
                    <a:pt x="13838" y="5579"/>
                    <a:pt x="14146" y="5490"/>
                  </a:cubicBezTo>
                  <a:cubicBezTo>
                    <a:pt x="15148" y="5198"/>
                    <a:pt x="15293" y="4708"/>
                    <a:pt x="15240" y="4426"/>
                  </a:cubicBezTo>
                  <a:lnTo>
                    <a:pt x="10814" y="0"/>
                  </a:lnTo>
                  <a:lnTo>
                    <a:pt x="7457" y="3356"/>
                  </a:lnTo>
                  <a:lnTo>
                    <a:pt x="7442" y="3341"/>
                  </a:lnTo>
                  <a:lnTo>
                    <a:pt x="6345" y="4438"/>
                  </a:lnTo>
                  <a:cubicBezTo>
                    <a:pt x="6094" y="4556"/>
                    <a:pt x="5654" y="4538"/>
                    <a:pt x="5254" y="3359"/>
                  </a:cubicBezTo>
                  <a:cubicBezTo>
                    <a:pt x="5243" y="3328"/>
                    <a:pt x="5002" y="2764"/>
                    <a:pt x="4797" y="2559"/>
                  </a:cubicBezTo>
                  <a:cubicBezTo>
                    <a:pt x="4139" y="1902"/>
                    <a:pt x="3076" y="1902"/>
                    <a:pt x="2418" y="2559"/>
                  </a:cubicBezTo>
                  <a:close/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0" y="685291"/>
              <a:ext cx="1372128" cy="1372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18"/>
                  </a:moveTo>
                  <a:lnTo>
                    <a:pt x="4307" y="15125"/>
                  </a:lnTo>
                  <a:cubicBezTo>
                    <a:pt x="4433" y="15372"/>
                    <a:pt x="4438" y="15825"/>
                    <a:pt x="3234" y="16234"/>
                  </a:cubicBezTo>
                  <a:cubicBezTo>
                    <a:pt x="2923" y="16339"/>
                    <a:pt x="2539" y="16660"/>
                    <a:pt x="2472" y="16727"/>
                  </a:cubicBezTo>
                  <a:cubicBezTo>
                    <a:pt x="1815" y="17384"/>
                    <a:pt x="1815" y="18447"/>
                    <a:pt x="2472" y="19104"/>
                  </a:cubicBezTo>
                  <a:cubicBezTo>
                    <a:pt x="3129" y="19761"/>
                    <a:pt x="4195" y="19764"/>
                    <a:pt x="4852" y="19107"/>
                  </a:cubicBezTo>
                  <a:cubicBezTo>
                    <a:pt x="5057" y="18902"/>
                    <a:pt x="5297" y="18339"/>
                    <a:pt x="5308" y="18307"/>
                  </a:cubicBezTo>
                  <a:cubicBezTo>
                    <a:pt x="5717" y="17104"/>
                    <a:pt x="6166" y="17106"/>
                    <a:pt x="6414" y="17232"/>
                  </a:cubicBezTo>
                  <a:lnTo>
                    <a:pt x="10782" y="21600"/>
                  </a:lnTo>
                  <a:lnTo>
                    <a:pt x="14969" y="17413"/>
                  </a:lnTo>
                  <a:lnTo>
                    <a:pt x="14981" y="17401"/>
                  </a:lnTo>
                  <a:lnTo>
                    <a:pt x="15018" y="17364"/>
                  </a:lnTo>
                  <a:cubicBezTo>
                    <a:pt x="15188" y="17211"/>
                    <a:pt x="15757" y="16858"/>
                    <a:pt x="16261" y="18344"/>
                  </a:cubicBezTo>
                  <a:cubicBezTo>
                    <a:pt x="16367" y="18655"/>
                    <a:pt x="16688" y="19040"/>
                    <a:pt x="16754" y="19107"/>
                  </a:cubicBezTo>
                  <a:cubicBezTo>
                    <a:pt x="17411" y="19764"/>
                    <a:pt x="18477" y="19761"/>
                    <a:pt x="19134" y="19104"/>
                  </a:cubicBezTo>
                  <a:cubicBezTo>
                    <a:pt x="19791" y="18447"/>
                    <a:pt x="19791" y="17384"/>
                    <a:pt x="19134" y="16727"/>
                  </a:cubicBezTo>
                  <a:cubicBezTo>
                    <a:pt x="18929" y="16522"/>
                    <a:pt x="18366" y="16281"/>
                    <a:pt x="18335" y="16270"/>
                  </a:cubicBezTo>
                  <a:cubicBezTo>
                    <a:pt x="16849" y="15766"/>
                    <a:pt x="17205" y="15194"/>
                    <a:pt x="17358" y="15024"/>
                  </a:cubicBezTo>
                  <a:lnTo>
                    <a:pt x="17395" y="14987"/>
                  </a:lnTo>
                  <a:lnTo>
                    <a:pt x="17407" y="14975"/>
                  </a:lnTo>
                  <a:lnTo>
                    <a:pt x="21600" y="10782"/>
                  </a:lnTo>
                  <a:lnTo>
                    <a:pt x="18353" y="7535"/>
                  </a:lnTo>
                  <a:lnTo>
                    <a:pt x="17542" y="6723"/>
                  </a:lnTo>
                  <a:lnTo>
                    <a:pt x="17257" y="6438"/>
                  </a:lnTo>
                  <a:cubicBezTo>
                    <a:pt x="17139" y="6188"/>
                    <a:pt x="17157" y="5748"/>
                    <a:pt x="18335" y="5348"/>
                  </a:cubicBezTo>
                  <a:cubicBezTo>
                    <a:pt x="18366" y="5337"/>
                    <a:pt x="18930" y="5096"/>
                    <a:pt x="19134" y="4892"/>
                  </a:cubicBezTo>
                  <a:cubicBezTo>
                    <a:pt x="19791" y="4234"/>
                    <a:pt x="19791" y="3172"/>
                    <a:pt x="19134" y="2515"/>
                  </a:cubicBezTo>
                  <a:cubicBezTo>
                    <a:pt x="18477" y="1858"/>
                    <a:pt x="17411" y="1855"/>
                    <a:pt x="16754" y="2512"/>
                  </a:cubicBezTo>
                  <a:cubicBezTo>
                    <a:pt x="16688" y="2578"/>
                    <a:pt x="16367" y="2963"/>
                    <a:pt x="16261" y="3274"/>
                  </a:cubicBezTo>
                  <a:cubicBezTo>
                    <a:pt x="15862" y="4453"/>
                    <a:pt x="15425" y="4474"/>
                    <a:pt x="15174" y="4356"/>
                  </a:cubicBezTo>
                  <a:lnTo>
                    <a:pt x="15162" y="4343"/>
                  </a:lnTo>
                  <a:lnTo>
                    <a:pt x="14111" y="3293"/>
                  </a:lnTo>
                  <a:lnTo>
                    <a:pt x="10818" y="0"/>
                  </a:lnTo>
                  <a:lnTo>
                    <a:pt x="7517" y="3302"/>
                  </a:lnTo>
                  <a:lnTo>
                    <a:pt x="6420" y="4398"/>
                  </a:lnTo>
                  <a:cubicBezTo>
                    <a:pt x="6420" y="4399"/>
                    <a:pt x="6417" y="4400"/>
                    <a:pt x="6417" y="4401"/>
                  </a:cubicBezTo>
                  <a:cubicBezTo>
                    <a:pt x="6320" y="4657"/>
                    <a:pt x="6387" y="5069"/>
                    <a:pt x="7507" y="5449"/>
                  </a:cubicBezTo>
                  <a:cubicBezTo>
                    <a:pt x="7539" y="5460"/>
                    <a:pt x="8102" y="5701"/>
                    <a:pt x="8307" y="5905"/>
                  </a:cubicBezTo>
                  <a:cubicBezTo>
                    <a:pt x="8964" y="6562"/>
                    <a:pt x="8964" y="7625"/>
                    <a:pt x="8307" y="8282"/>
                  </a:cubicBezTo>
                  <a:cubicBezTo>
                    <a:pt x="7650" y="8939"/>
                    <a:pt x="6584" y="8942"/>
                    <a:pt x="5927" y="8285"/>
                  </a:cubicBezTo>
                  <a:cubicBezTo>
                    <a:pt x="5860" y="8219"/>
                    <a:pt x="5539" y="7834"/>
                    <a:pt x="5434" y="7523"/>
                  </a:cubicBezTo>
                  <a:cubicBezTo>
                    <a:pt x="5052" y="6399"/>
                    <a:pt x="4641" y="6334"/>
                    <a:pt x="4386" y="6432"/>
                  </a:cubicBezTo>
                  <a:lnTo>
                    <a:pt x="3274" y="7544"/>
                  </a:lnTo>
                  <a:lnTo>
                    <a:pt x="0" y="10818"/>
                  </a:lnTo>
                  <a:close/>
                </a:path>
              </a:pathLst>
            </a:cu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683528" y="0"/>
              <a:ext cx="1372518" cy="1372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42" y="2428"/>
                  </a:moveTo>
                  <a:cubicBezTo>
                    <a:pt x="1885" y="3085"/>
                    <a:pt x="1885" y="4148"/>
                    <a:pt x="2542" y="4804"/>
                  </a:cubicBezTo>
                  <a:cubicBezTo>
                    <a:pt x="2608" y="4871"/>
                    <a:pt x="2993" y="5192"/>
                    <a:pt x="3304" y="5297"/>
                  </a:cubicBezTo>
                  <a:cubicBezTo>
                    <a:pt x="4789" y="5801"/>
                    <a:pt x="4433" y="6373"/>
                    <a:pt x="4281" y="6544"/>
                  </a:cubicBezTo>
                  <a:lnTo>
                    <a:pt x="4244" y="6580"/>
                  </a:lnTo>
                  <a:lnTo>
                    <a:pt x="4232" y="6593"/>
                  </a:lnTo>
                  <a:lnTo>
                    <a:pt x="0" y="10824"/>
                  </a:lnTo>
                  <a:lnTo>
                    <a:pt x="10776" y="21600"/>
                  </a:lnTo>
                  <a:lnTo>
                    <a:pt x="14092" y="18284"/>
                  </a:lnTo>
                  <a:lnTo>
                    <a:pt x="14107" y="18299"/>
                  </a:lnTo>
                  <a:lnTo>
                    <a:pt x="15170" y="17237"/>
                  </a:lnTo>
                  <a:cubicBezTo>
                    <a:pt x="15420" y="17119"/>
                    <a:pt x="15857" y="17139"/>
                    <a:pt x="16257" y="18317"/>
                  </a:cubicBezTo>
                  <a:cubicBezTo>
                    <a:pt x="16362" y="18629"/>
                    <a:pt x="16683" y="19013"/>
                    <a:pt x="16750" y="19080"/>
                  </a:cubicBezTo>
                  <a:cubicBezTo>
                    <a:pt x="17407" y="19737"/>
                    <a:pt x="18472" y="19734"/>
                    <a:pt x="19129" y="19077"/>
                  </a:cubicBezTo>
                  <a:cubicBezTo>
                    <a:pt x="19786" y="18420"/>
                    <a:pt x="19786" y="17358"/>
                    <a:pt x="19129" y="16701"/>
                  </a:cubicBezTo>
                  <a:cubicBezTo>
                    <a:pt x="18924" y="16496"/>
                    <a:pt x="18361" y="16255"/>
                    <a:pt x="18330" y="16244"/>
                  </a:cubicBezTo>
                  <a:cubicBezTo>
                    <a:pt x="17152" y="15845"/>
                    <a:pt x="17134" y="15405"/>
                    <a:pt x="17252" y="15154"/>
                  </a:cubicBezTo>
                  <a:lnTo>
                    <a:pt x="18348" y="14058"/>
                  </a:lnTo>
                  <a:lnTo>
                    <a:pt x="18333" y="14043"/>
                  </a:lnTo>
                  <a:lnTo>
                    <a:pt x="21600" y="10776"/>
                  </a:lnTo>
                  <a:lnTo>
                    <a:pt x="17178" y="6354"/>
                  </a:lnTo>
                  <a:cubicBezTo>
                    <a:pt x="16920" y="6294"/>
                    <a:pt x="16539" y="6440"/>
                    <a:pt x="16189" y="7472"/>
                  </a:cubicBezTo>
                  <a:cubicBezTo>
                    <a:pt x="16084" y="7783"/>
                    <a:pt x="15763" y="8167"/>
                    <a:pt x="15696" y="8234"/>
                  </a:cubicBezTo>
                  <a:cubicBezTo>
                    <a:pt x="15039" y="8891"/>
                    <a:pt x="13974" y="8888"/>
                    <a:pt x="13317" y="8231"/>
                  </a:cubicBezTo>
                  <a:cubicBezTo>
                    <a:pt x="12660" y="7574"/>
                    <a:pt x="12660" y="6512"/>
                    <a:pt x="13317" y="5855"/>
                  </a:cubicBezTo>
                  <a:cubicBezTo>
                    <a:pt x="13522" y="5650"/>
                    <a:pt x="14085" y="5409"/>
                    <a:pt x="14116" y="5398"/>
                  </a:cubicBezTo>
                  <a:cubicBezTo>
                    <a:pt x="15148" y="5048"/>
                    <a:pt x="15293" y="4667"/>
                    <a:pt x="15234" y="4409"/>
                  </a:cubicBezTo>
                  <a:lnTo>
                    <a:pt x="10824" y="0"/>
                  </a:lnTo>
                  <a:lnTo>
                    <a:pt x="6672" y="4152"/>
                  </a:lnTo>
                  <a:lnTo>
                    <a:pt x="6657" y="4168"/>
                  </a:lnTo>
                  <a:lnTo>
                    <a:pt x="6620" y="4204"/>
                  </a:lnTo>
                  <a:cubicBezTo>
                    <a:pt x="6450" y="4357"/>
                    <a:pt x="5878" y="4713"/>
                    <a:pt x="5374" y="3227"/>
                  </a:cubicBezTo>
                  <a:cubicBezTo>
                    <a:pt x="5363" y="3196"/>
                    <a:pt x="5126" y="2630"/>
                    <a:pt x="4921" y="2425"/>
                  </a:cubicBezTo>
                  <a:cubicBezTo>
                    <a:pt x="4264" y="1768"/>
                    <a:pt x="3198" y="1771"/>
                    <a:pt x="2542" y="2428"/>
                  </a:cubicBezTo>
                  <a:close/>
                </a:path>
              </a:pathLst>
            </a:custGeom>
            <a:solidFill>
              <a:srgbClr val="D0D2D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07" name="Group 307"/>
          <p:cNvGrpSpPr/>
          <p:nvPr/>
        </p:nvGrpSpPr>
        <p:grpSpPr>
          <a:xfrm>
            <a:off x="5697173" y="2430209"/>
            <a:ext cx="9887163" cy="9804970"/>
            <a:chOff x="-1144333" y="-1138087"/>
            <a:chExt cx="9887161" cy="9804968"/>
          </a:xfrm>
        </p:grpSpPr>
        <p:sp>
          <p:nvSpPr>
            <p:cNvPr id="302" name="Shape 302"/>
            <p:cNvSpPr/>
            <p:nvPr/>
          </p:nvSpPr>
          <p:spPr>
            <a:xfrm rot="18830092">
              <a:off x="1031974" y="-431990"/>
              <a:ext cx="5534547" cy="8392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7" y="0"/>
                  </a:moveTo>
                  <a:cubicBezTo>
                    <a:pt x="7319" y="0"/>
                    <a:pt x="4803" y="695"/>
                    <a:pt x="2882" y="2086"/>
                  </a:cubicBezTo>
                  <a:cubicBezTo>
                    <a:pt x="-961" y="4867"/>
                    <a:pt x="-961" y="9377"/>
                    <a:pt x="2882" y="12159"/>
                  </a:cubicBezTo>
                  <a:cubicBezTo>
                    <a:pt x="4500" y="13330"/>
                    <a:pt x="6543" y="14001"/>
                    <a:pt x="8651" y="14186"/>
                  </a:cubicBezTo>
                  <a:lnTo>
                    <a:pt x="8651" y="14978"/>
                  </a:lnTo>
                  <a:cubicBezTo>
                    <a:pt x="8646" y="14979"/>
                    <a:pt x="8639" y="14980"/>
                    <a:pt x="8634" y="14981"/>
                  </a:cubicBezTo>
                  <a:cubicBezTo>
                    <a:pt x="8628" y="14981"/>
                    <a:pt x="8621" y="14982"/>
                    <a:pt x="8616" y="14983"/>
                  </a:cubicBezTo>
                  <a:cubicBezTo>
                    <a:pt x="8502" y="15013"/>
                    <a:pt x="8400" y="15061"/>
                    <a:pt x="8316" y="15122"/>
                  </a:cubicBezTo>
                  <a:cubicBezTo>
                    <a:pt x="8232" y="15183"/>
                    <a:pt x="8166" y="15258"/>
                    <a:pt x="8124" y="15341"/>
                  </a:cubicBezTo>
                  <a:cubicBezTo>
                    <a:pt x="8091" y="15416"/>
                    <a:pt x="8075" y="15490"/>
                    <a:pt x="8066" y="15580"/>
                  </a:cubicBezTo>
                  <a:cubicBezTo>
                    <a:pt x="8058" y="15669"/>
                    <a:pt x="8057" y="15775"/>
                    <a:pt x="8057" y="15915"/>
                  </a:cubicBezTo>
                  <a:lnTo>
                    <a:pt x="8057" y="16381"/>
                  </a:lnTo>
                  <a:lnTo>
                    <a:pt x="8057" y="18268"/>
                  </a:lnTo>
                  <a:lnTo>
                    <a:pt x="8057" y="21600"/>
                  </a:lnTo>
                  <a:lnTo>
                    <a:pt x="11021" y="21600"/>
                  </a:lnTo>
                  <a:lnTo>
                    <a:pt x="11021" y="18274"/>
                  </a:lnTo>
                  <a:lnTo>
                    <a:pt x="11021" y="16381"/>
                  </a:lnTo>
                  <a:lnTo>
                    <a:pt x="11021" y="15919"/>
                  </a:lnTo>
                  <a:cubicBezTo>
                    <a:pt x="11021" y="15777"/>
                    <a:pt x="11022" y="15670"/>
                    <a:pt x="11014" y="15580"/>
                  </a:cubicBezTo>
                  <a:cubicBezTo>
                    <a:pt x="11006" y="15490"/>
                    <a:pt x="10990" y="15416"/>
                    <a:pt x="10956" y="15341"/>
                  </a:cubicBezTo>
                  <a:cubicBezTo>
                    <a:pt x="10915" y="15258"/>
                    <a:pt x="10849" y="15183"/>
                    <a:pt x="10765" y="15122"/>
                  </a:cubicBezTo>
                  <a:cubicBezTo>
                    <a:pt x="10680" y="15061"/>
                    <a:pt x="10577" y="15013"/>
                    <a:pt x="10463" y="14983"/>
                  </a:cubicBezTo>
                  <a:cubicBezTo>
                    <a:pt x="10458" y="14982"/>
                    <a:pt x="10452" y="14981"/>
                    <a:pt x="10447" y="14981"/>
                  </a:cubicBezTo>
                  <a:cubicBezTo>
                    <a:pt x="10442" y="14980"/>
                    <a:pt x="10436" y="14979"/>
                    <a:pt x="10431" y="14978"/>
                  </a:cubicBezTo>
                  <a:lnTo>
                    <a:pt x="10431" y="14224"/>
                  </a:lnTo>
                  <a:cubicBezTo>
                    <a:pt x="12748" y="14124"/>
                    <a:pt x="15026" y="13440"/>
                    <a:pt x="16796" y="12159"/>
                  </a:cubicBezTo>
                  <a:cubicBezTo>
                    <a:pt x="20639" y="9377"/>
                    <a:pt x="20639" y="4867"/>
                    <a:pt x="16796" y="2086"/>
                  </a:cubicBezTo>
                  <a:cubicBezTo>
                    <a:pt x="14875" y="695"/>
                    <a:pt x="12355" y="0"/>
                    <a:pt x="9837" y="0"/>
                  </a:cubicBezTo>
                  <a:close/>
                  <a:moveTo>
                    <a:pt x="9837" y="1732"/>
                  </a:moveTo>
                  <a:cubicBezTo>
                    <a:pt x="11743" y="1732"/>
                    <a:pt x="13649" y="2259"/>
                    <a:pt x="15103" y="3312"/>
                  </a:cubicBezTo>
                  <a:cubicBezTo>
                    <a:pt x="18010" y="5416"/>
                    <a:pt x="18010" y="8828"/>
                    <a:pt x="15103" y="10933"/>
                  </a:cubicBezTo>
                  <a:cubicBezTo>
                    <a:pt x="12195" y="13038"/>
                    <a:pt x="7481" y="13038"/>
                    <a:pt x="4573" y="10933"/>
                  </a:cubicBezTo>
                  <a:cubicBezTo>
                    <a:pt x="1666" y="8828"/>
                    <a:pt x="1666" y="5416"/>
                    <a:pt x="4573" y="3312"/>
                  </a:cubicBezTo>
                  <a:cubicBezTo>
                    <a:pt x="6027" y="2259"/>
                    <a:pt x="7932" y="1732"/>
                    <a:pt x="9837" y="1732"/>
                  </a:cubicBezTo>
                  <a:close/>
                </a:path>
              </a:pathLst>
            </a:custGeom>
            <a:solidFill>
              <a:srgbClr val="6166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753775" y="625600"/>
              <a:ext cx="2144411" cy="277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" y="0"/>
                  </a:moveTo>
                  <a:cubicBezTo>
                    <a:pt x="75" y="0"/>
                    <a:pt x="38" y="4"/>
                    <a:pt x="0" y="4"/>
                  </a:cubicBezTo>
                  <a:lnTo>
                    <a:pt x="54" y="5789"/>
                  </a:lnTo>
                  <a:cubicBezTo>
                    <a:pt x="212" y="6107"/>
                    <a:pt x="741" y="6493"/>
                    <a:pt x="2486" y="5822"/>
                  </a:cubicBezTo>
                  <a:cubicBezTo>
                    <a:pt x="2930" y="5652"/>
                    <a:pt x="3577" y="5582"/>
                    <a:pt x="3874" y="5590"/>
                  </a:cubicBezTo>
                  <a:cubicBezTo>
                    <a:pt x="7074" y="5678"/>
                    <a:pt x="6976" y="9274"/>
                    <a:pt x="3874" y="9297"/>
                  </a:cubicBezTo>
                  <a:cubicBezTo>
                    <a:pt x="3405" y="9301"/>
                    <a:pt x="2711" y="9094"/>
                    <a:pt x="2486" y="9006"/>
                  </a:cubicBezTo>
                  <a:cubicBezTo>
                    <a:pt x="747" y="8333"/>
                    <a:pt x="214" y="8716"/>
                    <a:pt x="54" y="9035"/>
                  </a:cubicBezTo>
                  <a:lnTo>
                    <a:pt x="32" y="16547"/>
                  </a:lnTo>
                  <a:lnTo>
                    <a:pt x="9347" y="16547"/>
                  </a:lnTo>
                  <a:lnTo>
                    <a:pt x="9379" y="16547"/>
                  </a:lnTo>
                  <a:lnTo>
                    <a:pt x="9455" y="16547"/>
                  </a:lnTo>
                  <a:cubicBezTo>
                    <a:pt x="9820" y="16565"/>
                    <a:pt x="10877" y="16759"/>
                    <a:pt x="9778" y="18483"/>
                  </a:cubicBezTo>
                  <a:cubicBezTo>
                    <a:pt x="9754" y="18520"/>
                    <a:pt x="9396" y="19208"/>
                    <a:pt x="9396" y="19559"/>
                  </a:cubicBezTo>
                  <a:cubicBezTo>
                    <a:pt x="9395" y="20685"/>
                    <a:pt x="10580" y="21600"/>
                    <a:pt x="12038" y="21600"/>
                  </a:cubicBezTo>
                  <a:cubicBezTo>
                    <a:pt x="13495" y="21599"/>
                    <a:pt x="14672" y="20685"/>
                    <a:pt x="14674" y="19559"/>
                  </a:cubicBezTo>
                  <a:cubicBezTo>
                    <a:pt x="14675" y="19444"/>
                    <a:pt x="14608" y="18840"/>
                    <a:pt x="14378" y="18483"/>
                  </a:cubicBezTo>
                  <a:cubicBezTo>
                    <a:pt x="13277" y="16771"/>
                    <a:pt x="14290" y="16574"/>
                    <a:pt x="14653" y="16547"/>
                  </a:cubicBezTo>
                  <a:lnTo>
                    <a:pt x="14728" y="16547"/>
                  </a:lnTo>
                  <a:lnTo>
                    <a:pt x="14761" y="16547"/>
                  </a:lnTo>
                  <a:lnTo>
                    <a:pt x="21600" y="16547"/>
                  </a:lnTo>
                  <a:cubicBezTo>
                    <a:pt x="21584" y="12316"/>
                    <a:pt x="19489" y="8089"/>
                    <a:pt x="15309" y="4862"/>
                  </a:cubicBezTo>
                  <a:cubicBezTo>
                    <a:pt x="11113" y="1621"/>
                    <a:pt x="5613" y="0"/>
                    <a:pt x="113" y="0"/>
                  </a:cubicBezTo>
                  <a:close/>
                </a:path>
              </a:pathLst>
            </a:custGeom>
            <a:solidFill>
              <a:srgbClr val="F3AA0D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631269" y="625600"/>
              <a:ext cx="2773740" cy="2128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7" h="21600" extrusionOk="0">
                  <a:moveTo>
                    <a:pt x="16581" y="0"/>
                  </a:moveTo>
                  <a:cubicBezTo>
                    <a:pt x="12340" y="11"/>
                    <a:pt x="8102" y="2126"/>
                    <a:pt x="4867" y="6342"/>
                  </a:cubicBezTo>
                  <a:cubicBezTo>
                    <a:pt x="1633" y="10556"/>
                    <a:pt x="9" y="16076"/>
                    <a:pt x="0" y="21600"/>
                  </a:cubicBezTo>
                  <a:lnTo>
                    <a:pt x="5693" y="21600"/>
                  </a:lnTo>
                  <a:cubicBezTo>
                    <a:pt x="5992" y="21413"/>
                    <a:pt x="6274" y="20863"/>
                    <a:pt x="5651" y="19199"/>
                  </a:cubicBezTo>
                  <a:cubicBezTo>
                    <a:pt x="5631" y="19144"/>
                    <a:pt x="5365" y="18253"/>
                    <a:pt x="5360" y="17795"/>
                  </a:cubicBezTo>
                  <a:cubicBezTo>
                    <a:pt x="5346" y="16364"/>
                    <a:pt x="6186" y="15162"/>
                    <a:pt x="7271" y="15139"/>
                  </a:cubicBezTo>
                  <a:cubicBezTo>
                    <a:pt x="8347" y="15116"/>
                    <a:pt x="9211" y="16274"/>
                    <a:pt x="9193" y="17676"/>
                  </a:cubicBezTo>
                  <a:cubicBezTo>
                    <a:pt x="9186" y="18238"/>
                    <a:pt x="8907" y="19216"/>
                    <a:pt x="8756" y="20034"/>
                  </a:cubicBezTo>
                  <a:cubicBezTo>
                    <a:pt x="8699" y="20342"/>
                    <a:pt x="8665" y="20664"/>
                    <a:pt x="8727" y="20971"/>
                  </a:cubicBezTo>
                  <a:cubicBezTo>
                    <a:pt x="8778" y="21220"/>
                    <a:pt x="8889" y="21440"/>
                    <a:pt x="9043" y="21600"/>
                  </a:cubicBezTo>
                  <a:lnTo>
                    <a:pt x="16581" y="21600"/>
                  </a:lnTo>
                  <a:lnTo>
                    <a:pt x="16581" y="11973"/>
                  </a:lnTo>
                  <a:cubicBezTo>
                    <a:pt x="16700" y="11558"/>
                    <a:pt x="17130" y="11007"/>
                    <a:pt x="18448" y="11936"/>
                  </a:cubicBezTo>
                  <a:cubicBezTo>
                    <a:pt x="18812" y="12192"/>
                    <a:pt x="19422" y="12316"/>
                    <a:pt x="19555" y="12320"/>
                  </a:cubicBezTo>
                  <a:cubicBezTo>
                    <a:pt x="20115" y="12340"/>
                    <a:pt x="20623" y="12029"/>
                    <a:pt x="20990" y="11540"/>
                  </a:cubicBezTo>
                  <a:cubicBezTo>
                    <a:pt x="21177" y="11291"/>
                    <a:pt x="21328" y="10994"/>
                    <a:pt x="21433" y="10667"/>
                  </a:cubicBezTo>
                  <a:cubicBezTo>
                    <a:pt x="21538" y="10339"/>
                    <a:pt x="21596" y="9980"/>
                    <a:pt x="21597" y="9605"/>
                  </a:cubicBezTo>
                  <a:cubicBezTo>
                    <a:pt x="21600" y="8846"/>
                    <a:pt x="21367" y="8147"/>
                    <a:pt x="20978" y="7659"/>
                  </a:cubicBezTo>
                  <a:cubicBezTo>
                    <a:pt x="20603" y="7189"/>
                    <a:pt x="20093" y="6925"/>
                    <a:pt x="19534" y="6916"/>
                  </a:cubicBezTo>
                  <a:cubicBezTo>
                    <a:pt x="19186" y="6911"/>
                    <a:pt x="18504" y="7220"/>
                    <a:pt x="18457" y="7247"/>
                  </a:cubicBezTo>
                  <a:cubicBezTo>
                    <a:pt x="17097" y="8032"/>
                    <a:pt x="16725" y="7610"/>
                    <a:pt x="16585" y="7209"/>
                  </a:cubicBezTo>
                  <a:lnTo>
                    <a:pt x="16581" y="0"/>
                  </a:lnTo>
                  <a:close/>
                </a:path>
              </a:pathLst>
            </a:custGeom>
            <a:solidFill>
              <a:srgbClr val="D9246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636339" y="2109163"/>
              <a:ext cx="2770079" cy="278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98" extrusionOk="0">
                  <a:moveTo>
                    <a:pt x="7254" y="0"/>
                  </a:moveTo>
                  <a:cubicBezTo>
                    <a:pt x="6124" y="-2"/>
                    <a:pt x="5226" y="930"/>
                    <a:pt x="5225" y="2068"/>
                  </a:cubicBezTo>
                  <a:cubicBezTo>
                    <a:pt x="5225" y="2260"/>
                    <a:pt x="5291" y="2540"/>
                    <a:pt x="5370" y="2777"/>
                  </a:cubicBezTo>
                  <a:cubicBezTo>
                    <a:pt x="5437" y="2977"/>
                    <a:pt x="5508" y="3142"/>
                    <a:pt x="5520" y="3166"/>
                  </a:cubicBezTo>
                  <a:cubicBezTo>
                    <a:pt x="6312" y="4769"/>
                    <a:pt x="5558" y="4973"/>
                    <a:pt x="5287" y="5007"/>
                  </a:cubicBezTo>
                  <a:lnTo>
                    <a:pt x="5225" y="5007"/>
                  </a:lnTo>
                  <a:lnTo>
                    <a:pt x="5204" y="5007"/>
                  </a:lnTo>
                  <a:lnTo>
                    <a:pt x="1" y="5007"/>
                  </a:lnTo>
                  <a:cubicBezTo>
                    <a:pt x="-9" y="9255"/>
                    <a:pt x="1610" y="13507"/>
                    <a:pt x="4856" y="16749"/>
                  </a:cubicBezTo>
                  <a:cubicBezTo>
                    <a:pt x="8083" y="19972"/>
                    <a:pt x="12311" y="21590"/>
                    <a:pt x="16541" y="21598"/>
                  </a:cubicBezTo>
                  <a:lnTo>
                    <a:pt x="16541" y="16196"/>
                  </a:lnTo>
                  <a:cubicBezTo>
                    <a:pt x="16647" y="15877"/>
                    <a:pt x="17032" y="15484"/>
                    <a:pt x="18404" y="16167"/>
                  </a:cubicBezTo>
                  <a:cubicBezTo>
                    <a:pt x="18760" y="16344"/>
                    <a:pt x="19362" y="16396"/>
                    <a:pt x="19479" y="16395"/>
                  </a:cubicBezTo>
                  <a:cubicBezTo>
                    <a:pt x="20689" y="16382"/>
                    <a:pt x="21591" y="15297"/>
                    <a:pt x="21513" y="14058"/>
                  </a:cubicBezTo>
                  <a:cubicBezTo>
                    <a:pt x="21442" y="12945"/>
                    <a:pt x="20578" y="12031"/>
                    <a:pt x="19479" y="12023"/>
                  </a:cubicBezTo>
                  <a:cubicBezTo>
                    <a:pt x="19128" y="12021"/>
                    <a:pt x="18443" y="12299"/>
                    <a:pt x="18404" y="12318"/>
                  </a:cubicBezTo>
                  <a:cubicBezTo>
                    <a:pt x="17031" y="13000"/>
                    <a:pt x="16646" y="12608"/>
                    <a:pt x="16541" y="12289"/>
                  </a:cubicBezTo>
                  <a:lnTo>
                    <a:pt x="16541" y="5007"/>
                  </a:lnTo>
                  <a:lnTo>
                    <a:pt x="9292" y="5007"/>
                  </a:lnTo>
                  <a:cubicBezTo>
                    <a:pt x="9022" y="4942"/>
                    <a:pt x="8354" y="4752"/>
                    <a:pt x="9101" y="3112"/>
                  </a:cubicBezTo>
                  <a:cubicBezTo>
                    <a:pt x="9265" y="2752"/>
                    <a:pt x="9295" y="2158"/>
                    <a:pt x="9292" y="2035"/>
                  </a:cubicBezTo>
                  <a:cubicBezTo>
                    <a:pt x="9261" y="913"/>
                    <a:pt x="8366" y="1"/>
                    <a:pt x="7254" y="0"/>
                  </a:cubicBezTo>
                  <a:close/>
                </a:path>
              </a:pathLst>
            </a:custGeom>
            <a:solidFill>
              <a:srgbClr val="2C95C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764727" y="2751311"/>
              <a:ext cx="2138550" cy="2141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586" extrusionOk="0">
                  <a:moveTo>
                    <a:pt x="0" y="0"/>
                  </a:moveTo>
                  <a:lnTo>
                    <a:pt x="0" y="9875"/>
                  </a:lnTo>
                  <a:cubicBezTo>
                    <a:pt x="242" y="10236"/>
                    <a:pt x="908" y="10588"/>
                    <a:pt x="2372" y="9816"/>
                  </a:cubicBezTo>
                  <a:cubicBezTo>
                    <a:pt x="2823" y="9578"/>
                    <a:pt x="3569" y="9448"/>
                    <a:pt x="3736" y="9439"/>
                  </a:cubicBezTo>
                  <a:cubicBezTo>
                    <a:pt x="5211" y="9360"/>
                    <a:pt x="6423" y="10589"/>
                    <a:pt x="6383" y="12083"/>
                  </a:cubicBezTo>
                  <a:cubicBezTo>
                    <a:pt x="6344" y="13510"/>
                    <a:pt x="5168" y="14643"/>
                    <a:pt x="3736" y="14646"/>
                  </a:cubicBezTo>
                  <a:cubicBezTo>
                    <a:pt x="3280" y="14646"/>
                    <a:pt x="2425" y="14321"/>
                    <a:pt x="2345" y="14285"/>
                  </a:cubicBezTo>
                  <a:cubicBezTo>
                    <a:pt x="881" y="13619"/>
                    <a:pt x="274" y="13863"/>
                    <a:pt x="0" y="14199"/>
                  </a:cubicBezTo>
                  <a:lnTo>
                    <a:pt x="0" y="21586"/>
                  </a:lnTo>
                  <a:cubicBezTo>
                    <a:pt x="5528" y="21600"/>
                    <a:pt x="11060" y="19499"/>
                    <a:pt x="15277" y="15286"/>
                  </a:cubicBezTo>
                  <a:cubicBezTo>
                    <a:pt x="19502" y="11067"/>
                    <a:pt x="21600" y="5530"/>
                    <a:pt x="21579" y="0"/>
                  </a:cubicBezTo>
                  <a:lnTo>
                    <a:pt x="14045" y="0"/>
                  </a:lnTo>
                  <a:cubicBezTo>
                    <a:pt x="13768" y="268"/>
                    <a:pt x="13614" y="638"/>
                    <a:pt x="13619" y="1023"/>
                  </a:cubicBezTo>
                  <a:cubicBezTo>
                    <a:pt x="13626" y="1529"/>
                    <a:pt x="13902" y="1975"/>
                    <a:pt x="14099" y="2439"/>
                  </a:cubicBezTo>
                  <a:cubicBezTo>
                    <a:pt x="14296" y="2903"/>
                    <a:pt x="14394" y="3592"/>
                    <a:pt x="14401" y="3834"/>
                  </a:cubicBezTo>
                  <a:cubicBezTo>
                    <a:pt x="14443" y="5279"/>
                    <a:pt x="13333" y="6509"/>
                    <a:pt x="11914" y="6472"/>
                  </a:cubicBezTo>
                  <a:cubicBezTo>
                    <a:pt x="10556" y="6437"/>
                    <a:pt x="9530" y="5247"/>
                    <a:pt x="9556" y="3861"/>
                  </a:cubicBezTo>
                  <a:cubicBezTo>
                    <a:pt x="9564" y="3405"/>
                    <a:pt x="9914" y="2529"/>
                    <a:pt x="9944" y="2466"/>
                  </a:cubicBezTo>
                  <a:cubicBezTo>
                    <a:pt x="10334" y="1638"/>
                    <a:pt x="10427" y="1075"/>
                    <a:pt x="10359" y="684"/>
                  </a:cubicBezTo>
                  <a:cubicBezTo>
                    <a:pt x="10292" y="302"/>
                    <a:pt x="10081" y="97"/>
                    <a:pt x="98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AC40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sp>
        <p:nvSpPr>
          <p:cNvPr id="308" name="Shape 308"/>
          <p:cNvSpPr/>
          <p:nvPr/>
        </p:nvSpPr>
        <p:spPr>
          <a:xfrm>
            <a:off x="2264068" y="5483118"/>
            <a:ext cx="1453778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Financial Aid</a:t>
            </a:r>
          </a:p>
        </p:txBody>
      </p:sp>
      <p:sp>
        <p:nvSpPr>
          <p:cNvPr id="309" name="Shape 309"/>
          <p:cNvSpPr/>
          <p:nvPr/>
        </p:nvSpPr>
        <p:spPr>
          <a:xfrm>
            <a:off x="544185" y="4354409"/>
            <a:ext cx="2541887" cy="8366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110000"/>
              </a:lnSpc>
              <a:defRPr sz="24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Typical ODA:</a:t>
            </a:r>
          </a:p>
          <a:p>
            <a:pPr algn="l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Providing the Resources for Development</a:t>
            </a:r>
          </a:p>
        </p:txBody>
      </p:sp>
      <p:sp>
        <p:nvSpPr>
          <p:cNvPr id="310" name="Shape 310"/>
          <p:cNvSpPr/>
          <p:nvPr/>
        </p:nvSpPr>
        <p:spPr>
          <a:xfrm>
            <a:off x="3789196" y="5171525"/>
            <a:ext cx="3220589" cy="1688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44" y="0"/>
                </a:moveTo>
                <a:lnTo>
                  <a:pt x="18044" y="3257"/>
                </a:lnTo>
                <a:cubicBezTo>
                  <a:pt x="10996" y="2866"/>
                  <a:pt x="4324" y="9429"/>
                  <a:pt x="310" y="20703"/>
                </a:cubicBezTo>
                <a:cubicBezTo>
                  <a:pt x="205" y="21000"/>
                  <a:pt x="101" y="21298"/>
                  <a:pt x="0" y="21600"/>
                </a:cubicBezTo>
                <a:cubicBezTo>
                  <a:pt x="4904" y="12904"/>
                  <a:pt x="11434" y="8548"/>
                  <a:pt x="18044" y="9524"/>
                </a:cubicBezTo>
                <a:lnTo>
                  <a:pt x="18044" y="12696"/>
                </a:lnTo>
                <a:lnTo>
                  <a:pt x="21600" y="6349"/>
                </a:lnTo>
                <a:lnTo>
                  <a:pt x="18044" y="0"/>
                </a:lnTo>
                <a:close/>
              </a:path>
            </a:pathLst>
          </a:custGeom>
          <a:gradFill>
            <a:gsLst>
              <a:gs pos="0">
                <a:srgbClr val="D92462"/>
              </a:gs>
              <a:gs pos="100000">
                <a:srgbClr val="A6AAA9"/>
              </a:gs>
            </a:gsLst>
            <a:lin ang="10546509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4168828" y="3985951"/>
            <a:ext cx="3566274" cy="972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3200" b="1">
                <a:solidFill>
                  <a:srgbClr val="D9246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What makes KSP different??</a:t>
            </a:r>
          </a:p>
        </p:txBody>
      </p:sp>
      <p:sp>
        <p:nvSpPr>
          <p:cNvPr id="312" name="Shape 312"/>
          <p:cNvSpPr/>
          <p:nvPr/>
        </p:nvSpPr>
        <p:spPr>
          <a:xfrm>
            <a:off x="2264068" y="8704168"/>
            <a:ext cx="1453778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Infrastructure</a:t>
            </a:r>
          </a:p>
        </p:txBody>
      </p:sp>
      <p:sp>
        <p:nvSpPr>
          <p:cNvPr id="313" name="Shape 313"/>
          <p:cNvSpPr/>
          <p:nvPr/>
        </p:nvSpPr>
        <p:spPr>
          <a:xfrm>
            <a:off x="452135" y="6962509"/>
            <a:ext cx="1453778" cy="44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Technical Support</a:t>
            </a:r>
          </a:p>
        </p:txBody>
      </p:sp>
      <p:sp>
        <p:nvSpPr>
          <p:cNvPr id="314" name="Shape 314"/>
          <p:cNvSpPr/>
          <p:nvPr/>
        </p:nvSpPr>
        <p:spPr>
          <a:xfrm>
            <a:off x="4183726" y="7000857"/>
            <a:ext cx="1453778" cy="44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Capacity Building</a:t>
            </a:r>
          </a:p>
        </p:txBody>
      </p:sp>
      <p:sp>
        <p:nvSpPr>
          <p:cNvPr id="315" name="Shape 315"/>
          <p:cNvSpPr/>
          <p:nvPr/>
        </p:nvSpPr>
        <p:spPr>
          <a:xfrm>
            <a:off x="2115530" y="7036054"/>
            <a:ext cx="376143" cy="376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615" y="0"/>
                </a:moveTo>
                <a:lnTo>
                  <a:pt x="4954" y="1462"/>
                </a:lnTo>
                <a:cubicBezTo>
                  <a:pt x="4954" y="1462"/>
                  <a:pt x="4998" y="1685"/>
                  <a:pt x="5086" y="2081"/>
                </a:cubicBezTo>
                <a:cubicBezTo>
                  <a:pt x="5174" y="2478"/>
                  <a:pt x="5304" y="3047"/>
                  <a:pt x="5477" y="3738"/>
                </a:cubicBezTo>
                <a:cubicBezTo>
                  <a:pt x="5125" y="4003"/>
                  <a:pt x="4793" y="4294"/>
                  <a:pt x="4484" y="4608"/>
                </a:cubicBezTo>
                <a:cubicBezTo>
                  <a:pt x="4175" y="4922"/>
                  <a:pt x="3890" y="5259"/>
                  <a:pt x="3631" y="5615"/>
                </a:cubicBezTo>
                <a:cubicBezTo>
                  <a:pt x="2875" y="5444"/>
                  <a:pt x="2252" y="5318"/>
                  <a:pt x="1818" y="5233"/>
                </a:cubicBezTo>
                <a:cubicBezTo>
                  <a:pt x="1384" y="5149"/>
                  <a:pt x="1138" y="5108"/>
                  <a:pt x="1138" y="5108"/>
                </a:cubicBezTo>
                <a:lnTo>
                  <a:pt x="15" y="7692"/>
                </a:lnTo>
                <a:cubicBezTo>
                  <a:pt x="15" y="7692"/>
                  <a:pt x="214" y="7844"/>
                  <a:pt x="572" y="8102"/>
                </a:cubicBezTo>
                <a:cubicBezTo>
                  <a:pt x="931" y="8360"/>
                  <a:pt x="1450" y="8725"/>
                  <a:pt x="2092" y="9154"/>
                </a:cubicBezTo>
                <a:cubicBezTo>
                  <a:pt x="2018" y="9547"/>
                  <a:pt x="1992" y="10178"/>
                  <a:pt x="1985" y="10726"/>
                </a:cubicBezTo>
                <a:cubicBezTo>
                  <a:pt x="1979" y="11274"/>
                  <a:pt x="1993" y="11739"/>
                  <a:pt x="2000" y="11800"/>
                </a:cubicBezTo>
                <a:cubicBezTo>
                  <a:pt x="1382" y="12150"/>
                  <a:pt x="882" y="12447"/>
                  <a:pt x="537" y="12655"/>
                </a:cubicBezTo>
                <a:cubicBezTo>
                  <a:pt x="191" y="12864"/>
                  <a:pt x="0" y="12985"/>
                  <a:pt x="0" y="12985"/>
                </a:cubicBezTo>
                <a:lnTo>
                  <a:pt x="1462" y="16646"/>
                </a:lnTo>
                <a:cubicBezTo>
                  <a:pt x="1462" y="16646"/>
                  <a:pt x="1682" y="16605"/>
                  <a:pt x="2074" y="16520"/>
                </a:cubicBezTo>
                <a:cubicBezTo>
                  <a:pt x="2467" y="16436"/>
                  <a:pt x="3033" y="16309"/>
                  <a:pt x="3723" y="16138"/>
                </a:cubicBezTo>
                <a:cubicBezTo>
                  <a:pt x="3988" y="16491"/>
                  <a:pt x="4279" y="16822"/>
                  <a:pt x="4593" y="17131"/>
                </a:cubicBezTo>
                <a:cubicBezTo>
                  <a:pt x="4907" y="17440"/>
                  <a:pt x="5244" y="17726"/>
                  <a:pt x="5600" y="17985"/>
                </a:cubicBezTo>
                <a:cubicBezTo>
                  <a:pt x="5431" y="18732"/>
                  <a:pt x="5308" y="19351"/>
                  <a:pt x="5227" y="19784"/>
                </a:cubicBezTo>
                <a:cubicBezTo>
                  <a:pt x="5146" y="20216"/>
                  <a:pt x="5108" y="20462"/>
                  <a:pt x="5108" y="20462"/>
                </a:cubicBezTo>
                <a:lnTo>
                  <a:pt x="7646" y="21538"/>
                </a:lnTo>
                <a:cubicBezTo>
                  <a:pt x="7646" y="21538"/>
                  <a:pt x="7792" y="21346"/>
                  <a:pt x="8044" y="20996"/>
                </a:cubicBezTo>
                <a:cubicBezTo>
                  <a:pt x="8296" y="20645"/>
                  <a:pt x="8653" y="20138"/>
                  <a:pt x="9077" y="19508"/>
                </a:cubicBezTo>
                <a:cubicBezTo>
                  <a:pt x="9493" y="19589"/>
                  <a:pt x="10149" y="19620"/>
                  <a:pt x="10716" y="19628"/>
                </a:cubicBezTo>
                <a:cubicBezTo>
                  <a:pt x="11282" y="19636"/>
                  <a:pt x="11759" y="19622"/>
                  <a:pt x="11815" y="19615"/>
                </a:cubicBezTo>
                <a:cubicBezTo>
                  <a:pt x="12163" y="20231"/>
                  <a:pt x="12455" y="20727"/>
                  <a:pt x="12661" y="21069"/>
                </a:cubicBezTo>
                <a:cubicBezTo>
                  <a:pt x="12866" y="21412"/>
                  <a:pt x="12985" y="21600"/>
                  <a:pt x="12985" y="21600"/>
                </a:cubicBezTo>
                <a:lnTo>
                  <a:pt x="16646" y="20154"/>
                </a:lnTo>
                <a:cubicBezTo>
                  <a:pt x="16646" y="20154"/>
                  <a:pt x="16601" y="19932"/>
                  <a:pt x="16513" y="19539"/>
                </a:cubicBezTo>
                <a:cubicBezTo>
                  <a:pt x="16425" y="19145"/>
                  <a:pt x="16295" y="18580"/>
                  <a:pt x="16123" y="17892"/>
                </a:cubicBezTo>
                <a:cubicBezTo>
                  <a:pt x="16489" y="17618"/>
                  <a:pt x="16833" y="17316"/>
                  <a:pt x="17152" y="16989"/>
                </a:cubicBezTo>
                <a:cubicBezTo>
                  <a:pt x="17472" y="16662"/>
                  <a:pt x="17765" y="16311"/>
                  <a:pt x="18031" y="15938"/>
                </a:cubicBezTo>
                <a:cubicBezTo>
                  <a:pt x="18771" y="16106"/>
                  <a:pt x="19383" y="16229"/>
                  <a:pt x="19809" y="16310"/>
                </a:cubicBezTo>
                <a:cubicBezTo>
                  <a:pt x="20236" y="16391"/>
                  <a:pt x="20477" y="16431"/>
                  <a:pt x="20477" y="16431"/>
                </a:cubicBezTo>
                <a:lnTo>
                  <a:pt x="21569" y="13892"/>
                </a:lnTo>
                <a:cubicBezTo>
                  <a:pt x="21569" y="13892"/>
                  <a:pt x="21371" y="13743"/>
                  <a:pt x="21015" y="13487"/>
                </a:cubicBezTo>
                <a:cubicBezTo>
                  <a:pt x="20658" y="13231"/>
                  <a:pt x="20143" y="12870"/>
                  <a:pt x="19508" y="12446"/>
                </a:cubicBezTo>
                <a:cubicBezTo>
                  <a:pt x="19580" y="12061"/>
                  <a:pt x="19607" y="11430"/>
                  <a:pt x="19614" y="10878"/>
                </a:cubicBezTo>
                <a:cubicBezTo>
                  <a:pt x="19621" y="10327"/>
                  <a:pt x="19608" y="9854"/>
                  <a:pt x="19600" y="9785"/>
                </a:cubicBezTo>
                <a:cubicBezTo>
                  <a:pt x="20216" y="9438"/>
                  <a:pt x="20716" y="9146"/>
                  <a:pt x="21062" y="8940"/>
                </a:cubicBezTo>
                <a:cubicBezTo>
                  <a:pt x="21408" y="8734"/>
                  <a:pt x="21600" y="8615"/>
                  <a:pt x="21600" y="8615"/>
                </a:cubicBezTo>
                <a:lnTo>
                  <a:pt x="20138" y="4954"/>
                </a:lnTo>
                <a:cubicBezTo>
                  <a:pt x="20138" y="4954"/>
                  <a:pt x="19917" y="5002"/>
                  <a:pt x="19524" y="5093"/>
                </a:cubicBezTo>
                <a:cubicBezTo>
                  <a:pt x="19131" y="5185"/>
                  <a:pt x="18565" y="5319"/>
                  <a:pt x="17877" y="5492"/>
                </a:cubicBezTo>
                <a:cubicBezTo>
                  <a:pt x="17608" y="5137"/>
                  <a:pt x="17313" y="4801"/>
                  <a:pt x="16993" y="4490"/>
                </a:cubicBezTo>
                <a:cubicBezTo>
                  <a:pt x="16674" y="4178"/>
                  <a:pt x="16332" y="3891"/>
                  <a:pt x="15969" y="3631"/>
                </a:cubicBezTo>
                <a:cubicBezTo>
                  <a:pt x="16141" y="2879"/>
                  <a:pt x="16268" y="2256"/>
                  <a:pt x="16352" y="1821"/>
                </a:cubicBezTo>
                <a:cubicBezTo>
                  <a:pt x="16436" y="1386"/>
                  <a:pt x="16477" y="1138"/>
                  <a:pt x="16477" y="1138"/>
                </a:cubicBezTo>
                <a:lnTo>
                  <a:pt x="13892" y="15"/>
                </a:lnTo>
                <a:cubicBezTo>
                  <a:pt x="13892" y="15"/>
                  <a:pt x="13741" y="217"/>
                  <a:pt x="13483" y="580"/>
                </a:cubicBezTo>
                <a:cubicBezTo>
                  <a:pt x="13225" y="942"/>
                  <a:pt x="12859" y="1465"/>
                  <a:pt x="12431" y="2108"/>
                </a:cubicBezTo>
                <a:cubicBezTo>
                  <a:pt x="12047" y="2036"/>
                  <a:pt x="11419" y="2009"/>
                  <a:pt x="10870" y="2002"/>
                </a:cubicBezTo>
                <a:cubicBezTo>
                  <a:pt x="10322" y="1995"/>
                  <a:pt x="9852" y="2007"/>
                  <a:pt x="9785" y="2015"/>
                </a:cubicBezTo>
                <a:cubicBezTo>
                  <a:pt x="9435" y="1397"/>
                  <a:pt x="9143" y="893"/>
                  <a:pt x="8938" y="544"/>
                </a:cubicBezTo>
                <a:cubicBezTo>
                  <a:pt x="8733" y="195"/>
                  <a:pt x="8615" y="0"/>
                  <a:pt x="8615" y="0"/>
                </a:cubicBezTo>
                <a:close/>
                <a:moveTo>
                  <a:pt x="10877" y="6862"/>
                </a:moveTo>
                <a:cubicBezTo>
                  <a:pt x="12413" y="6893"/>
                  <a:pt x="13857" y="7837"/>
                  <a:pt x="14462" y="9354"/>
                </a:cubicBezTo>
                <a:cubicBezTo>
                  <a:pt x="15268" y="11376"/>
                  <a:pt x="14284" y="13655"/>
                  <a:pt x="12262" y="14462"/>
                </a:cubicBezTo>
                <a:cubicBezTo>
                  <a:pt x="10239" y="15268"/>
                  <a:pt x="7945" y="14284"/>
                  <a:pt x="7138" y="12262"/>
                </a:cubicBezTo>
                <a:cubicBezTo>
                  <a:pt x="6332" y="10239"/>
                  <a:pt x="7316" y="7945"/>
                  <a:pt x="9338" y="7138"/>
                </a:cubicBezTo>
                <a:cubicBezTo>
                  <a:pt x="9844" y="6937"/>
                  <a:pt x="10365" y="6851"/>
                  <a:pt x="10877" y="686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572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 cap="all">
                <a:solidFill>
                  <a:srgbClr val="686D76"/>
                </a:solidFill>
                <a:latin typeface="Avenir Next Condensed"/>
                <a:ea typeface="Avenir Next Condensed"/>
                <a:cs typeface="Avenir Next Condensed"/>
                <a:sym typeface="Avenir Next Condensed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2814316" y="6312667"/>
            <a:ext cx="327883" cy="4330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0" h="21547" extrusionOk="0">
                <a:moveTo>
                  <a:pt x="6131" y="0"/>
                </a:moveTo>
                <a:cubicBezTo>
                  <a:pt x="6447" y="734"/>
                  <a:pt x="6796" y="1447"/>
                  <a:pt x="7132" y="2169"/>
                </a:cubicBezTo>
                <a:cubicBezTo>
                  <a:pt x="7467" y="2890"/>
                  <a:pt x="7821" y="3601"/>
                  <a:pt x="8145" y="4329"/>
                </a:cubicBezTo>
                <a:lnTo>
                  <a:pt x="8154" y="4329"/>
                </a:lnTo>
                <a:cubicBezTo>
                  <a:pt x="8526" y="4329"/>
                  <a:pt x="8898" y="4329"/>
                  <a:pt x="9270" y="4329"/>
                </a:cubicBezTo>
                <a:cubicBezTo>
                  <a:pt x="9663" y="4329"/>
                  <a:pt x="10056" y="4329"/>
                  <a:pt x="10449" y="4329"/>
                </a:cubicBezTo>
                <a:cubicBezTo>
                  <a:pt x="11235" y="4329"/>
                  <a:pt x="12021" y="4329"/>
                  <a:pt x="12807" y="4329"/>
                </a:cubicBezTo>
                <a:cubicBezTo>
                  <a:pt x="13163" y="3616"/>
                  <a:pt x="13511" y="2900"/>
                  <a:pt x="13849" y="2182"/>
                </a:cubicBezTo>
                <a:cubicBezTo>
                  <a:pt x="14191" y="1457"/>
                  <a:pt x="14524" y="730"/>
                  <a:pt x="14848" y="0"/>
                </a:cubicBezTo>
                <a:cubicBezTo>
                  <a:pt x="13386" y="0"/>
                  <a:pt x="11924" y="0"/>
                  <a:pt x="10462" y="0"/>
                </a:cubicBezTo>
                <a:cubicBezTo>
                  <a:pt x="9018" y="0"/>
                  <a:pt x="7574" y="0"/>
                  <a:pt x="6131" y="0"/>
                </a:cubicBezTo>
                <a:close/>
                <a:moveTo>
                  <a:pt x="7958" y="5979"/>
                </a:moveTo>
                <a:cubicBezTo>
                  <a:pt x="5887" y="7962"/>
                  <a:pt x="3708" y="9655"/>
                  <a:pt x="1995" y="11958"/>
                </a:cubicBezTo>
                <a:cubicBezTo>
                  <a:pt x="1212" y="13009"/>
                  <a:pt x="423" y="14323"/>
                  <a:pt x="113" y="15792"/>
                </a:cubicBezTo>
                <a:cubicBezTo>
                  <a:pt x="-630" y="19312"/>
                  <a:pt x="2401" y="21011"/>
                  <a:pt x="6261" y="21400"/>
                </a:cubicBezTo>
                <a:cubicBezTo>
                  <a:pt x="8247" y="21600"/>
                  <a:pt x="10612" y="21554"/>
                  <a:pt x="12966" y="21503"/>
                </a:cubicBezTo>
                <a:cubicBezTo>
                  <a:pt x="17003" y="21416"/>
                  <a:pt x="20765" y="20221"/>
                  <a:pt x="20970" y="17112"/>
                </a:cubicBezTo>
                <a:cubicBezTo>
                  <a:pt x="20970" y="17019"/>
                  <a:pt x="20970" y="16926"/>
                  <a:pt x="20970" y="16833"/>
                </a:cubicBezTo>
                <a:cubicBezTo>
                  <a:pt x="20970" y="16741"/>
                  <a:pt x="20970" y="16648"/>
                  <a:pt x="20970" y="16555"/>
                </a:cubicBezTo>
                <a:cubicBezTo>
                  <a:pt x="20561" y="14074"/>
                  <a:pt x="19342" y="12221"/>
                  <a:pt x="17834" y="10593"/>
                </a:cubicBezTo>
                <a:cubicBezTo>
                  <a:pt x="16327" y="8965"/>
                  <a:pt x="14531" y="7561"/>
                  <a:pt x="12966" y="5979"/>
                </a:cubicBezTo>
                <a:cubicBezTo>
                  <a:pt x="12132" y="5979"/>
                  <a:pt x="11297" y="5979"/>
                  <a:pt x="10462" y="5979"/>
                </a:cubicBezTo>
                <a:cubicBezTo>
                  <a:pt x="9627" y="5979"/>
                  <a:pt x="8792" y="5979"/>
                  <a:pt x="7958" y="5979"/>
                </a:cubicBezTo>
                <a:close/>
                <a:moveTo>
                  <a:pt x="10051" y="9257"/>
                </a:moveTo>
                <a:lnTo>
                  <a:pt x="11032" y="9257"/>
                </a:lnTo>
                <a:lnTo>
                  <a:pt x="11032" y="10432"/>
                </a:lnTo>
                <a:cubicBezTo>
                  <a:pt x="11489" y="10444"/>
                  <a:pt x="11876" y="10496"/>
                  <a:pt x="12207" y="10570"/>
                </a:cubicBezTo>
                <a:cubicBezTo>
                  <a:pt x="12539" y="10645"/>
                  <a:pt x="12813" y="10742"/>
                  <a:pt x="13046" y="10844"/>
                </a:cubicBezTo>
                <a:lnTo>
                  <a:pt x="12648" y="11648"/>
                </a:lnTo>
                <a:cubicBezTo>
                  <a:pt x="12323" y="11504"/>
                  <a:pt x="11679" y="11215"/>
                  <a:pt x="10687" y="11215"/>
                </a:cubicBezTo>
                <a:cubicBezTo>
                  <a:pt x="9494" y="11215"/>
                  <a:pt x="9044" y="11772"/>
                  <a:pt x="9044" y="12267"/>
                </a:cubicBezTo>
                <a:cubicBezTo>
                  <a:pt x="9044" y="12882"/>
                  <a:pt x="9630" y="13202"/>
                  <a:pt x="10979" y="13648"/>
                </a:cubicBezTo>
                <a:cubicBezTo>
                  <a:pt x="12575" y="14155"/>
                  <a:pt x="13390" y="14760"/>
                  <a:pt x="13390" y="15833"/>
                </a:cubicBezTo>
                <a:cubicBezTo>
                  <a:pt x="13390" y="16798"/>
                  <a:pt x="12523" y="17702"/>
                  <a:pt x="10926" y="17895"/>
                </a:cubicBezTo>
                <a:lnTo>
                  <a:pt x="10926" y="19153"/>
                </a:lnTo>
                <a:lnTo>
                  <a:pt x="9945" y="19153"/>
                </a:lnTo>
                <a:lnTo>
                  <a:pt x="9945" y="17936"/>
                </a:lnTo>
                <a:cubicBezTo>
                  <a:pt x="9500" y="17934"/>
                  <a:pt x="9042" y="17872"/>
                  <a:pt x="8632" y="17777"/>
                </a:cubicBezTo>
                <a:cubicBezTo>
                  <a:pt x="8223" y="17682"/>
                  <a:pt x="7858" y="17551"/>
                  <a:pt x="7587" y="17400"/>
                </a:cubicBezTo>
                <a:lnTo>
                  <a:pt x="7958" y="16596"/>
                </a:lnTo>
                <a:cubicBezTo>
                  <a:pt x="8500" y="16874"/>
                  <a:pt x="9316" y="17112"/>
                  <a:pt x="10184" y="17112"/>
                </a:cubicBezTo>
                <a:cubicBezTo>
                  <a:pt x="11284" y="17112"/>
                  <a:pt x="12039" y="16624"/>
                  <a:pt x="12039" y="15937"/>
                </a:cubicBezTo>
                <a:cubicBezTo>
                  <a:pt x="12039" y="15273"/>
                  <a:pt x="11437" y="14855"/>
                  <a:pt x="10290" y="14493"/>
                </a:cubicBezTo>
                <a:cubicBezTo>
                  <a:pt x="8709" y="14011"/>
                  <a:pt x="7719" y="13460"/>
                  <a:pt x="7719" y="12411"/>
                </a:cubicBezTo>
                <a:cubicBezTo>
                  <a:pt x="7719" y="11410"/>
                  <a:pt x="8641" y="10654"/>
                  <a:pt x="10051" y="10473"/>
                </a:cubicBezTo>
                <a:lnTo>
                  <a:pt x="10051" y="925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2774485" y="7867310"/>
            <a:ext cx="407544" cy="3200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6928" y="4443"/>
                </a:lnTo>
                <a:lnTo>
                  <a:pt x="6928" y="1038"/>
                </a:lnTo>
                <a:lnTo>
                  <a:pt x="4177" y="1038"/>
                </a:lnTo>
                <a:lnTo>
                  <a:pt x="4177" y="7589"/>
                </a:lnTo>
                <a:lnTo>
                  <a:pt x="0" y="12357"/>
                </a:lnTo>
                <a:lnTo>
                  <a:pt x="3795" y="12357"/>
                </a:lnTo>
                <a:lnTo>
                  <a:pt x="3795" y="21600"/>
                </a:lnTo>
                <a:lnTo>
                  <a:pt x="6419" y="21600"/>
                </a:lnTo>
                <a:lnTo>
                  <a:pt x="6419" y="14368"/>
                </a:lnTo>
                <a:lnTo>
                  <a:pt x="9170" y="14368"/>
                </a:lnTo>
                <a:lnTo>
                  <a:pt x="9170" y="21600"/>
                </a:lnTo>
                <a:lnTo>
                  <a:pt x="17830" y="21600"/>
                </a:lnTo>
                <a:lnTo>
                  <a:pt x="17830" y="12357"/>
                </a:lnTo>
                <a:lnTo>
                  <a:pt x="21600" y="12357"/>
                </a:lnTo>
                <a:lnTo>
                  <a:pt x="108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0057989" y="5268775"/>
            <a:ext cx="1453778" cy="209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Customized</a:t>
            </a:r>
          </a:p>
        </p:txBody>
      </p:sp>
      <p:sp>
        <p:nvSpPr>
          <p:cNvPr id="319" name="Shape 319"/>
          <p:cNvSpPr/>
          <p:nvPr/>
        </p:nvSpPr>
        <p:spPr>
          <a:xfrm>
            <a:off x="10057989" y="7109426"/>
            <a:ext cx="1453778" cy="446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Knowledge-based</a:t>
            </a:r>
          </a:p>
        </p:txBody>
      </p:sp>
      <p:sp>
        <p:nvSpPr>
          <p:cNvPr id="320" name="Shape 320"/>
          <p:cNvSpPr/>
          <p:nvPr/>
        </p:nvSpPr>
        <p:spPr>
          <a:xfrm>
            <a:off x="7928017" y="7202460"/>
            <a:ext cx="1453778" cy="209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1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Comprehensive</a:t>
            </a:r>
          </a:p>
        </p:txBody>
      </p:sp>
      <p:sp>
        <p:nvSpPr>
          <p:cNvPr id="321" name="Shape 321"/>
          <p:cNvSpPr/>
          <p:nvPr/>
        </p:nvSpPr>
        <p:spPr>
          <a:xfrm>
            <a:off x="8107317" y="4963645"/>
            <a:ext cx="1453778" cy="6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 b="1">
                <a:solidFill>
                  <a:srgbClr val="FFFFFF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r>
              <a:t>Shares Korea’s Experiences</a:t>
            </a:r>
          </a:p>
        </p:txBody>
      </p:sp>
      <p:grpSp>
        <p:nvGrpSpPr>
          <p:cNvPr id="324" name="Group 324"/>
          <p:cNvGrpSpPr/>
          <p:nvPr/>
        </p:nvGrpSpPr>
        <p:grpSpPr>
          <a:xfrm>
            <a:off x="9788349" y="5653738"/>
            <a:ext cx="588616" cy="457201"/>
            <a:chOff x="0" y="0"/>
            <a:chExt cx="588615" cy="457199"/>
          </a:xfrm>
        </p:grpSpPr>
        <p:sp>
          <p:nvSpPr>
            <p:cNvPr id="322" name="Shape 322"/>
            <p:cNvSpPr/>
            <p:nvPr/>
          </p:nvSpPr>
          <p:spPr>
            <a:xfrm>
              <a:off x="18272" y="0"/>
              <a:ext cx="570344" cy="43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92" extrusionOk="0">
                  <a:moveTo>
                    <a:pt x="1953" y="15862"/>
                  </a:moveTo>
                  <a:cubicBezTo>
                    <a:pt x="1698" y="16523"/>
                    <a:pt x="1078" y="16790"/>
                    <a:pt x="569" y="16459"/>
                  </a:cubicBezTo>
                  <a:cubicBezTo>
                    <a:pt x="60" y="16129"/>
                    <a:pt x="-146" y="15325"/>
                    <a:pt x="109" y="14665"/>
                  </a:cubicBezTo>
                  <a:lnTo>
                    <a:pt x="1648" y="10679"/>
                  </a:lnTo>
                  <a:cubicBezTo>
                    <a:pt x="1903" y="10018"/>
                    <a:pt x="2522" y="9751"/>
                    <a:pt x="3032" y="10081"/>
                  </a:cubicBezTo>
                  <a:cubicBezTo>
                    <a:pt x="3541" y="10412"/>
                    <a:pt x="3747" y="11216"/>
                    <a:pt x="3492" y="11876"/>
                  </a:cubicBezTo>
                  <a:cubicBezTo>
                    <a:pt x="3492" y="11876"/>
                    <a:pt x="1953" y="15862"/>
                    <a:pt x="1953" y="15862"/>
                  </a:cubicBezTo>
                  <a:close/>
                  <a:moveTo>
                    <a:pt x="4411" y="17459"/>
                  </a:moveTo>
                  <a:cubicBezTo>
                    <a:pt x="4156" y="18120"/>
                    <a:pt x="3537" y="18387"/>
                    <a:pt x="3028" y="18056"/>
                  </a:cubicBezTo>
                  <a:cubicBezTo>
                    <a:pt x="2519" y="17725"/>
                    <a:pt x="2313" y="16922"/>
                    <a:pt x="2568" y="16262"/>
                  </a:cubicBezTo>
                  <a:lnTo>
                    <a:pt x="4106" y="12276"/>
                  </a:lnTo>
                  <a:cubicBezTo>
                    <a:pt x="4361" y="11615"/>
                    <a:pt x="4981" y="11348"/>
                    <a:pt x="5490" y="11679"/>
                  </a:cubicBezTo>
                  <a:cubicBezTo>
                    <a:pt x="5999" y="12010"/>
                    <a:pt x="6205" y="12813"/>
                    <a:pt x="5950" y="13473"/>
                  </a:cubicBezTo>
                  <a:cubicBezTo>
                    <a:pt x="5950" y="13473"/>
                    <a:pt x="4411" y="17459"/>
                    <a:pt x="4411" y="17459"/>
                  </a:cubicBezTo>
                  <a:close/>
                  <a:moveTo>
                    <a:pt x="6870" y="19056"/>
                  </a:moveTo>
                  <a:cubicBezTo>
                    <a:pt x="6615" y="19716"/>
                    <a:pt x="5995" y="19984"/>
                    <a:pt x="5486" y="19653"/>
                  </a:cubicBezTo>
                  <a:cubicBezTo>
                    <a:pt x="4977" y="19322"/>
                    <a:pt x="4771" y="18519"/>
                    <a:pt x="5026" y="17858"/>
                  </a:cubicBezTo>
                  <a:lnTo>
                    <a:pt x="6565" y="13872"/>
                  </a:lnTo>
                  <a:cubicBezTo>
                    <a:pt x="6820" y="13212"/>
                    <a:pt x="7439" y="12945"/>
                    <a:pt x="7948" y="13276"/>
                  </a:cubicBezTo>
                  <a:cubicBezTo>
                    <a:pt x="8458" y="13606"/>
                    <a:pt x="8664" y="14410"/>
                    <a:pt x="8409" y="15070"/>
                  </a:cubicBezTo>
                  <a:cubicBezTo>
                    <a:pt x="8409" y="15070"/>
                    <a:pt x="6870" y="19056"/>
                    <a:pt x="6870" y="19056"/>
                  </a:cubicBezTo>
                  <a:close/>
                  <a:moveTo>
                    <a:pt x="10407" y="14872"/>
                  </a:moveTo>
                  <a:cubicBezTo>
                    <a:pt x="10916" y="15203"/>
                    <a:pt x="11122" y="16006"/>
                    <a:pt x="10867" y="16667"/>
                  </a:cubicBezTo>
                  <a:lnTo>
                    <a:pt x="9328" y="20653"/>
                  </a:lnTo>
                  <a:cubicBezTo>
                    <a:pt x="9073" y="21314"/>
                    <a:pt x="8454" y="21581"/>
                    <a:pt x="7945" y="21250"/>
                  </a:cubicBezTo>
                  <a:cubicBezTo>
                    <a:pt x="7435" y="20919"/>
                    <a:pt x="7230" y="20116"/>
                    <a:pt x="7484" y="19455"/>
                  </a:cubicBezTo>
                  <a:lnTo>
                    <a:pt x="9023" y="15469"/>
                  </a:lnTo>
                  <a:cubicBezTo>
                    <a:pt x="9278" y="14809"/>
                    <a:pt x="9898" y="14541"/>
                    <a:pt x="10407" y="14872"/>
                  </a:cubicBezTo>
                  <a:close/>
                  <a:moveTo>
                    <a:pt x="21454" y="14280"/>
                  </a:moveTo>
                  <a:cubicBezTo>
                    <a:pt x="21454" y="15172"/>
                    <a:pt x="19392" y="15172"/>
                    <a:pt x="19392" y="15172"/>
                  </a:cubicBezTo>
                  <a:lnTo>
                    <a:pt x="14559" y="3582"/>
                  </a:lnTo>
                  <a:lnTo>
                    <a:pt x="11143" y="7148"/>
                  </a:lnTo>
                  <a:cubicBezTo>
                    <a:pt x="11143" y="7148"/>
                    <a:pt x="9911" y="7388"/>
                    <a:pt x="9414" y="6744"/>
                  </a:cubicBezTo>
                  <a:cubicBezTo>
                    <a:pt x="8881" y="6053"/>
                    <a:pt x="9081" y="4473"/>
                    <a:pt x="9081" y="4473"/>
                  </a:cubicBezTo>
                  <a:lnTo>
                    <a:pt x="9769" y="3582"/>
                  </a:lnTo>
                  <a:lnTo>
                    <a:pt x="12518" y="15"/>
                  </a:lnTo>
                  <a:cubicBezTo>
                    <a:pt x="12518" y="15"/>
                    <a:pt x="15286" y="-19"/>
                    <a:pt x="17308" y="15"/>
                  </a:cubicBezTo>
                  <a:cubicBezTo>
                    <a:pt x="18969" y="43"/>
                    <a:pt x="20059" y="1934"/>
                    <a:pt x="20340" y="2298"/>
                  </a:cubicBezTo>
                  <a:cubicBezTo>
                    <a:pt x="20642" y="2690"/>
                    <a:pt x="21454" y="4473"/>
                    <a:pt x="21454" y="4473"/>
                  </a:cubicBezTo>
                  <a:cubicBezTo>
                    <a:pt x="21454" y="6256"/>
                    <a:pt x="21453" y="8874"/>
                    <a:pt x="21454" y="142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0" y="0"/>
              <a:ext cx="498702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63" extrusionOk="0">
                  <a:moveTo>
                    <a:pt x="12648" y="20509"/>
                  </a:moveTo>
                  <a:cubicBezTo>
                    <a:pt x="13074" y="21310"/>
                    <a:pt x="14010" y="21600"/>
                    <a:pt x="14759" y="21152"/>
                  </a:cubicBezTo>
                  <a:cubicBezTo>
                    <a:pt x="15288" y="20836"/>
                    <a:pt x="15349" y="19801"/>
                    <a:pt x="15199" y="18921"/>
                  </a:cubicBezTo>
                  <a:lnTo>
                    <a:pt x="15545" y="18770"/>
                  </a:lnTo>
                  <a:cubicBezTo>
                    <a:pt x="15963" y="19597"/>
                    <a:pt x="16917" y="19899"/>
                    <a:pt x="17676" y="19445"/>
                  </a:cubicBezTo>
                  <a:cubicBezTo>
                    <a:pt x="18229" y="19114"/>
                    <a:pt x="18390" y="17997"/>
                    <a:pt x="18277" y="17093"/>
                  </a:cubicBezTo>
                  <a:lnTo>
                    <a:pt x="18579" y="16914"/>
                  </a:lnTo>
                  <a:cubicBezTo>
                    <a:pt x="19205" y="17534"/>
                    <a:pt x="20137" y="18042"/>
                    <a:pt x="20692" y="17710"/>
                  </a:cubicBezTo>
                  <a:cubicBezTo>
                    <a:pt x="21451" y="17256"/>
                    <a:pt x="21600" y="16195"/>
                    <a:pt x="21183" y="15368"/>
                  </a:cubicBezTo>
                  <a:lnTo>
                    <a:pt x="16426" y="6163"/>
                  </a:lnTo>
                  <a:lnTo>
                    <a:pt x="14073" y="8538"/>
                  </a:lnTo>
                  <a:cubicBezTo>
                    <a:pt x="14073" y="8538"/>
                    <a:pt x="10420" y="8778"/>
                    <a:pt x="9819" y="8124"/>
                  </a:cubicBezTo>
                  <a:cubicBezTo>
                    <a:pt x="9194" y="7444"/>
                    <a:pt x="9415" y="3388"/>
                    <a:pt x="9415" y="3388"/>
                  </a:cubicBezTo>
                  <a:lnTo>
                    <a:pt x="12553" y="0"/>
                  </a:lnTo>
                  <a:cubicBezTo>
                    <a:pt x="12553" y="0"/>
                    <a:pt x="7145" y="0"/>
                    <a:pt x="3918" y="0"/>
                  </a:cubicBezTo>
                  <a:cubicBezTo>
                    <a:pt x="2329" y="0"/>
                    <a:pt x="0" y="1409"/>
                    <a:pt x="0" y="2561"/>
                  </a:cubicBezTo>
                  <a:cubicBezTo>
                    <a:pt x="0" y="4083"/>
                    <a:pt x="0" y="9719"/>
                    <a:pt x="0" y="11953"/>
                  </a:cubicBezTo>
                  <a:lnTo>
                    <a:pt x="921" y="9829"/>
                  </a:lnTo>
                  <a:cubicBezTo>
                    <a:pt x="1697" y="8142"/>
                    <a:pt x="3583" y="7460"/>
                    <a:pt x="5132" y="8304"/>
                  </a:cubicBezTo>
                  <a:lnTo>
                    <a:pt x="12849" y="12510"/>
                  </a:lnTo>
                  <a:cubicBezTo>
                    <a:pt x="14398" y="13354"/>
                    <a:pt x="15025" y="15406"/>
                    <a:pt x="14249" y="17093"/>
                  </a:cubicBezTo>
                  <a:cubicBezTo>
                    <a:pt x="14249" y="17093"/>
                    <a:pt x="12648" y="20509"/>
                    <a:pt x="12648" y="2050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25" name="Shape 325"/>
          <p:cNvSpPr/>
          <p:nvPr/>
        </p:nvSpPr>
        <p:spPr>
          <a:xfrm>
            <a:off x="9006356" y="6498350"/>
            <a:ext cx="428123" cy="4776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66" h="21120" extrusionOk="0">
                <a:moveTo>
                  <a:pt x="7115" y="3487"/>
                </a:moveTo>
                <a:cubicBezTo>
                  <a:pt x="6224" y="2687"/>
                  <a:pt x="4773" y="2692"/>
                  <a:pt x="3875" y="3499"/>
                </a:cubicBezTo>
                <a:cubicBezTo>
                  <a:pt x="2977" y="4307"/>
                  <a:pt x="2971" y="5610"/>
                  <a:pt x="3862" y="6411"/>
                </a:cubicBezTo>
                <a:cubicBezTo>
                  <a:pt x="4753" y="7212"/>
                  <a:pt x="6204" y="7206"/>
                  <a:pt x="7102" y="6399"/>
                </a:cubicBezTo>
                <a:cubicBezTo>
                  <a:pt x="8000" y="5592"/>
                  <a:pt x="8007" y="4289"/>
                  <a:pt x="7115" y="3487"/>
                </a:cubicBezTo>
                <a:close/>
                <a:moveTo>
                  <a:pt x="21066" y="17081"/>
                </a:moveTo>
                <a:lnTo>
                  <a:pt x="20939" y="17196"/>
                </a:lnTo>
                <a:lnTo>
                  <a:pt x="20953" y="17209"/>
                </a:lnTo>
                <a:lnTo>
                  <a:pt x="16611" y="21120"/>
                </a:lnTo>
                <a:lnTo>
                  <a:pt x="15331" y="19970"/>
                </a:lnTo>
                <a:lnTo>
                  <a:pt x="16860" y="18596"/>
                </a:lnTo>
                <a:lnTo>
                  <a:pt x="15612" y="17474"/>
                </a:lnTo>
                <a:lnTo>
                  <a:pt x="14083" y="18848"/>
                </a:lnTo>
                <a:lnTo>
                  <a:pt x="12803" y="17698"/>
                </a:lnTo>
                <a:lnTo>
                  <a:pt x="15285" y="15471"/>
                </a:lnTo>
                <a:lnTo>
                  <a:pt x="8234" y="9136"/>
                </a:lnTo>
                <a:cubicBezTo>
                  <a:pt x="6139" y="10247"/>
                  <a:pt x="3399" y="10002"/>
                  <a:pt x="1600" y="8385"/>
                </a:cubicBezTo>
                <a:cubicBezTo>
                  <a:pt x="-534" y="6467"/>
                  <a:pt x="-533" y="3358"/>
                  <a:pt x="1602" y="1439"/>
                </a:cubicBezTo>
                <a:cubicBezTo>
                  <a:pt x="3737" y="-479"/>
                  <a:pt x="7198" y="-480"/>
                  <a:pt x="9331" y="1437"/>
                </a:cubicBezTo>
                <a:cubicBezTo>
                  <a:pt x="11108" y="3034"/>
                  <a:pt x="11395" y="5454"/>
                  <a:pt x="10211" y="7328"/>
                </a:cubicBezTo>
                <a:cubicBezTo>
                  <a:pt x="10211" y="7328"/>
                  <a:pt x="21066" y="17081"/>
                  <a:pt x="21066" y="1708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9788349" y="6498057"/>
            <a:ext cx="588616" cy="478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8308"/>
                </a:moveTo>
                <a:lnTo>
                  <a:pt x="3375" y="8308"/>
                </a:lnTo>
                <a:lnTo>
                  <a:pt x="3375" y="5815"/>
                </a:lnTo>
                <a:lnTo>
                  <a:pt x="14175" y="5815"/>
                </a:lnTo>
                <a:lnTo>
                  <a:pt x="14175" y="4154"/>
                </a:lnTo>
                <a:lnTo>
                  <a:pt x="18225" y="4154"/>
                </a:lnTo>
                <a:lnTo>
                  <a:pt x="18225" y="6646"/>
                </a:lnTo>
                <a:lnTo>
                  <a:pt x="13500" y="6646"/>
                </a:lnTo>
                <a:cubicBezTo>
                  <a:pt x="13500" y="8308"/>
                  <a:pt x="13500" y="8308"/>
                  <a:pt x="13500" y="8308"/>
                </a:cubicBezTo>
                <a:close/>
                <a:moveTo>
                  <a:pt x="18900" y="8308"/>
                </a:moveTo>
                <a:lnTo>
                  <a:pt x="18900" y="12462"/>
                </a:lnTo>
                <a:lnTo>
                  <a:pt x="14175" y="12462"/>
                </a:lnTo>
                <a:cubicBezTo>
                  <a:pt x="14175" y="12462"/>
                  <a:pt x="14173" y="13740"/>
                  <a:pt x="14173" y="13928"/>
                </a:cubicBezTo>
                <a:cubicBezTo>
                  <a:pt x="14173" y="14495"/>
                  <a:pt x="13800" y="14954"/>
                  <a:pt x="13339" y="14954"/>
                </a:cubicBezTo>
                <a:lnTo>
                  <a:pt x="8259" y="14954"/>
                </a:lnTo>
                <a:cubicBezTo>
                  <a:pt x="7798" y="14954"/>
                  <a:pt x="7425" y="14495"/>
                  <a:pt x="7425" y="13928"/>
                </a:cubicBezTo>
                <a:cubicBezTo>
                  <a:pt x="7425" y="13740"/>
                  <a:pt x="7425" y="12462"/>
                  <a:pt x="7425" y="12462"/>
                </a:cubicBezTo>
                <a:lnTo>
                  <a:pt x="2700" y="12462"/>
                </a:lnTo>
                <a:lnTo>
                  <a:pt x="2700" y="9969"/>
                </a:lnTo>
                <a:lnTo>
                  <a:pt x="14850" y="9969"/>
                </a:lnTo>
                <a:lnTo>
                  <a:pt x="14850" y="8308"/>
                </a:lnTo>
                <a:cubicBezTo>
                  <a:pt x="14850" y="8308"/>
                  <a:pt x="18900" y="8308"/>
                  <a:pt x="18900" y="8308"/>
                </a:cubicBezTo>
                <a:close/>
                <a:moveTo>
                  <a:pt x="14850" y="13293"/>
                </a:moveTo>
                <a:lnTo>
                  <a:pt x="14850" y="14123"/>
                </a:lnTo>
                <a:cubicBezTo>
                  <a:pt x="14850" y="15041"/>
                  <a:pt x="14246" y="15785"/>
                  <a:pt x="13500" y="15785"/>
                </a:cubicBezTo>
                <a:lnTo>
                  <a:pt x="8100" y="15785"/>
                </a:lnTo>
                <a:cubicBezTo>
                  <a:pt x="7354" y="15785"/>
                  <a:pt x="6750" y="15041"/>
                  <a:pt x="6750" y="14123"/>
                </a:cubicBezTo>
                <a:lnTo>
                  <a:pt x="6750" y="13293"/>
                </a:lnTo>
                <a:lnTo>
                  <a:pt x="1350" y="13293"/>
                </a:lnTo>
                <a:lnTo>
                  <a:pt x="3375" y="831"/>
                </a:lnTo>
                <a:lnTo>
                  <a:pt x="13500" y="831"/>
                </a:lnTo>
                <a:lnTo>
                  <a:pt x="13500" y="1662"/>
                </a:lnTo>
                <a:lnTo>
                  <a:pt x="4050" y="1662"/>
                </a:lnTo>
                <a:lnTo>
                  <a:pt x="4050" y="4154"/>
                </a:lnTo>
                <a:lnTo>
                  <a:pt x="12825" y="4154"/>
                </a:lnTo>
                <a:lnTo>
                  <a:pt x="12825" y="2492"/>
                </a:lnTo>
                <a:lnTo>
                  <a:pt x="17550" y="2492"/>
                </a:lnTo>
                <a:lnTo>
                  <a:pt x="17550" y="831"/>
                </a:lnTo>
                <a:lnTo>
                  <a:pt x="18225" y="831"/>
                </a:lnTo>
                <a:lnTo>
                  <a:pt x="20250" y="13292"/>
                </a:lnTo>
                <a:cubicBezTo>
                  <a:pt x="20250" y="13292"/>
                  <a:pt x="14850" y="13293"/>
                  <a:pt x="14850" y="13293"/>
                </a:cubicBezTo>
                <a:close/>
                <a:moveTo>
                  <a:pt x="18900" y="0"/>
                </a:moveTo>
                <a:lnTo>
                  <a:pt x="2700" y="0"/>
                </a:lnTo>
                <a:lnTo>
                  <a:pt x="0" y="14123"/>
                </a:lnTo>
                <a:lnTo>
                  <a:pt x="1350" y="21600"/>
                </a:lnTo>
                <a:lnTo>
                  <a:pt x="20250" y="21600"/>
                </a:lnTo>
                <a:lnTo>
                  <a:pt x="21600" y="14123"/>
                </a:lnTo>
                <a:cubicBezTo>
                  <a:pt x="21600" y="14123"/>
                  <a:pt x="18900" y="0"/>
                  <a:pt x="18900" y="0"/>
                </a:cubicBezTo>
                <a:close/>
              </a:path>
            </a:pathLst>
          </a:custGeom>
          <a:solidFill>
            <a:srgbClr val="FFFCF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29" name="Group 329"/>
          <p:cNvGrpSpPr/>
          <p:nvPr/>
        </p:nvGrpSpPr>
        <p:grpSpPr>
          <a:xfrm>
            <a:off x="8932460" y="5653738"/>
            <a:ext cx="525116" cy="474276"/>
            <a:chOff x="0" y="0"/>
            <a:chExt cx="525115" cy="474275"/>
          </a:xfrm>
        </p:grpSpPr>
        <p:sp>
          <p:nvSpPr>
            <p:cNvPr id="327" name="Shape 327"/>
            <p:cNvSpPr/>
            <p:nvPr/>
          </p:nvSpPr>
          <p:spPr>
            <a:xfrm>
              <a:off x="140523" y="0"/>
              <a:ext cx="384593" cy="47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5177"/>
                  </a:moveTo>
                  <a:lnTo>
                    <a:pt x="15785" y="5177"/>
                  </a:lnTo>
                  <a:lnTo>
                    <a:pt x="15785" y="13277"/>
                  </a:lnTo>
                  <a:lnTo>
                    <a:pt x="18277" y="13277"/>
                  </a:lnTo>
                  <a:cubicBezTo>
                    <a:pt x="18277" y="13277"/>
                    <a:pt x="18277" y="5177"/>
                    <a:pt x="18277" y="5177"/>
                  </a:cubicBezTo>
                  <a:close/>
                  <a:moveTo>
                    <a:pt x="9969" y="9227"/>
                  </a:moveTo>
                  <a:lnTo>
                    <a:pt x="7477" y="9227"/>
                  </a:lnTo>
                  <a:lnTo>
                    <a:pt x="7477" y="13277"/>
                  </a:lnTo>
                  <a:lnTo>
                    <a:pt x="9969" y="13277"/>
                  </a:lnTo>
                  <a:cubicBezTo>
                    <a:pt x="9969" y="13277"/>
                    <a:pt x="9969" y="9227"/>
                    <a:pt x="9969" y="9227"/>
                  </a:cubicBezTo>
                  <a:close/>
                  <a:moveTo>
                    <a:pt x="14123" y="7491"/>
                  </a:moveTo>
                  <a:lnTo>
                    <a:pt x="11631" y="7491"/>
                  </a:lnTo>
                  <a:lnTo>
                    <a:pt x="11631" y="13277"/>
                  </a:lnTo>
                  <a:lnTo>
                    <a:pt x="14123" y="13277"/>
                  </a:lnTo>
                  <a:cubicBezTo>
                    <a:pt x="14123" y="13277"/>
                    <a:pt x="14123" y="7491"/>
                    <a:pt x="14123" y="7491"/>
                  </a:cubicBezTo>
                  <a:close/>
                  <a:moveTo>
                    <a:pt x="5815" y="10962"/>
                  </a:moveTo>
                  <a:lnTo>
                    <a:pt x="3323" y="10962"/>
                  </a:lnTo>
                  <a:lnTo>
                    <a:pt x="3323" y="13277"/>
                  </a:lnTo>
                  <a:lnTo>
                    <a:pt x="5815" y="13277"/>
                  </a:lnTo>
                  <a:cubicBezTo>
                    <a:pt x="5815" y="13277"/>
                    <a:pt x="5815" y="10962"/>
                    <a:pt x="5815" y="10962"/>
                  </a:cubicBezTo>
                  <a:close/>
                  <a:moveTo>
                    <a:pt x="831" y="2025"/>
                  </a:moveTo>
                  <a:lnTo>
                    <a:pt x="831" y="7023"/>
                  </a:lnTo>
                  <a:lnTo>
                    <a:pt x="2507" y="7023"/>
                  </a:lnTo>
                  <a:lnTo>
                    <a:pt x="2507" y="3374"/>
                  </a:lnTo>
                  <a:lnTo>
                    <a:pt x="19093" y="3374"/>
                  </a:lnTo>
                  <a:lnTo>
                    <a:pt x="19093" y="14176"/>
                  </a:lnTo>
                  <a:lnTo>
                    <a:pt x="2507" y="14176"/>
                  </a:lnTo>
                  <a:lnTo>
                    <a:pt x="2507" y="11224"/>
                  </a:lnTo>
                  <a:lnTo>
                    <a:pt x="831" y="11224"/>
                  </a:lnTo>
                  <a:lnTo>
                    <a:pt x="831" y="15525"/>
                  </a:lnTo>
                  <a:lnTo>
                    <a:pt x="20769" y="15525"/>
                  </a:lnTo>
                  <a:lnTo>
                    <a:pt x="20769" y="2025"/>
                  </a:lnTo>
                  <a:cubicBezTo>
                    <a:pt x="20769" y="2025"/>
                    <a:pt x="831" y="2025"/>
                    <a:pt x="831" y="2025"/>
                  </a:cubicBezTo>
                  <a:close/>
                  <a:moveTo>
                    <a:pt x="20769" y="0"/>
                  </a:moveTo>
                  <a:lnTo>
                    <a:pt x="831" y="0"/>
                  </a:lnTo>
                  <a:cubicBezTo>
                    <a:pt x="372" y="0"/>
                    <a:pt x="0" y="302"/>
                    <a:pt x="0" y="675"/>
                  </a:cubicBezTo>
                  <a:cubicBezTo>
                    <a:pt x="0" y="1047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7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close/>
                  <a:moveTo>
                    <a:pt x="1662" y="21600"/>
                  </a:moveTo>
                  <a:lnTo>
                    <a:pt x="3323" y="21600"/>
                  </a:lnTo>
                  <a:lnTo>
                    <a:pt x="4985" y="16200"/>
                  </a:lnTo>
                  <a:lnTo>
                    <a:pt x="3323" y="16200"/>
                  </a:lnTo>
                  <a:cubicBezTo>
                    <a:pt x="3323" y="16200"/>
                    <a:pt x="1662" y="21600"/>
                    <a:pt x="1662" y="21600"/>
                  </a:cubicBez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lnTo>
                    <a:pt x="18277" y="16200"/>
                  </a:lnTo>
                  <a:cubicBezTo>
                    <a:pt x="18277" y="16200"/>
                    <a:pt x="16615" y="16200"/>
                    <a:pt x="16615" y="16200"/>
                  </a:cubicBezTo>
                  <a:close/>
                  <a:moveTo>
                    <a:pt x="9969" y="16200"/>
                  </a:moveTo>
                  <a:lnTo>
                    <a:pt x="11631" y="16200"/>
                  </a:lnTo>
                  <a:lnTo>
                    <a:pt x="11631" y="21600"/>
                  </a:lnTo>
                  <a:lnTo>
                    <a:pt x="9969" y="21600"/>
                  </a:lnTo>
                  <a:cubicBezTo>
                    <a:pt x="9969" y="21600"/>
                    <a:pt x="9969" y="16200"/>
                    <a:pt x="9969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0" y="81355"/>
              <a:ext cx="253631" cy="392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0" y="5259"/>
                  </a:moveTo>
                  <a:lnTo>
                    <a:pt x="11159" y="5259"/>
                  </a:lnTo>
                  <a:lnTo>
                    <a:pt x="9439" y="5259"/>
                  </a:lnTo>
                  <a:lnTo>
                    <a:pt x="2628" y="5259"/>
                  </a:lnTo>
                  <a:lnTo>
                    <a:pt x="2628" y="5261"/>
                  </a:lnTo>
                  <a:cubicBezTo>
                    <a:pt x="2438" y="5260"/>
                    <a:pt x="2240" y="5259"/>
                    <a:pt x="2030" y="5259"/>
                  </a:cubicBezTo>
                  <a:cubicBezTo>
                    <a:pt x="909" y="5259"/>
                    <a:pt x="0" y="5845"/>
                    <a:pt x="0" y="6570"/>
                  </a:cubicBezTo>
                  <a:lnTo>
                    <a:pt x="1" y="9151"/>
                  </a:lnTo>
                  <a:lnTo>
                    <a:pt x="0" y="11797"/>
                  </a:lnTo>
                  <a:cubicBezTo>
                    <a:pt x="0" y="12521"/>
                    <a:pt x="909" y="13108"/>
                    <a:pt x="2030" y="13108"/>
                  </a:cubicBezTo>
                  <a:cubicBezTo>
                    <a:pt x="2398" y="13108"/>
                    <a:pt x="2739" y="13040"/>
                    <a:pt x="3037" y="12930"/>
                  </a:cubicBezTo>
                  <a:lnTo>
                    <a:pt x="3037" y="20289"/>
                  </a:lnTo>
                  <a:cubicBezTo>
                    <a:pt x="3037" y="21013"/>
                    <a:pt x="3946" y="21600"/>
                    <a:pt x="5067" y="21600"/>
                  </a:cubicBezTo>
                  <a:cubicBezTo>
                    <a:pt x="6189" y="21600"/>
                    <a:pt x="7098" y="21013"/>
                    <a:pt x="7098" y="20289"/>
                  </a:cubicBezTo>
                  <a:lnTo>
                    <a:pt x="7098" y="20289"/>
                  </a:lnTo>
                  <a:cubicBezTo>
                    <a:pt x="7098" y="21013"/>
                    <a:pt x="8007" y="21600"/>
                    <a:pt x="9128" y="21600"/>
                  </a:cubicBezTo>
                  <a:cubicBezTo>
                    <a:pt x="10249" y="21600"/>
                    <a:pt x="11159" y="21013"/>
                    <a:pt x="11159" y="20289"/>
                  </a:cubicBezTo>
                  <a:lnTo>
                    <a:pt x="11159" y="12275"/>
                  </a:lnTo>
                  <a:lnTo>
                    <a:pt x="11159" y="7880"/>
                  </a:lnTo>
                  <a:lnTo>
                    <a:pt x="19569" y="7880"/>
                  </a:lnTo>
                  <a:cubicBezTo>
                    <a:pt x="20691" y="7880"/>
                    <a:pt x="21600" y="7293"/>
                    <a:pt x="21600" y="6569"/>
                  </a:cubicBezTo>
                  <a:cubicBezTo>
                    <a:pt x="21600" y="5845"/>
                    <a:pt x="20691" y="5259"/>
                    <a:pt x="19570" y="5259"/>
                  </a:cubicBezTo>
                  <a:close/>
                  <a:moveTo>
                    <a:pt x="7098" y="4190"/>
                  </a:moveTo>
                  <a:cubicBezTo>
                    <a:pt x="5306" y="4190"/>
                    <a:pt x="3852" y="3252"/>
                    <a:pt x="3852" y="2095"/>
                  </a:cubicBezTo>
                  <a:cubicBezTo>
                    <a:pt x="3852" y="937"/>
                    <a:pt x="5306" y="0"/>
                    <a:pt x="7098" y="0"/>
                  </a:cubicBezTo>
                  <a:cubicBezTo>
                    <a:pt x="8889" y="0"/>
                    <a:pt x="10343" y="937"/>
                    <a:pt x="10343" y="2095"/>
                  </a:cubicBezTo>
                  <a:cubicBezTo>
                    <a:pt x="10343" y="3252"/>
                    <a:pt x="8889" y="4190"/>
                    <a:pt x="7098" y="41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30" name="Shape 330"/>
          <p:cNvSpPr/>
          <p:nvPr/>
        </p:nvSpPr>
        <p:spPr>
          <a:xfrm>
            <a:off x="3403440" y="7079767"/>
            <a:ext cx="542817" cy="273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95" y="15709"/>
                </a:moveTo>
                <a:lnTo>
                  <a:pt x="16495" y="12960"/>
                </a:lnTo>
                <a:lnTo>
                  <a:pt x="16494" y="12960"/>
                </a:lnTo>
                <a:lnTo>
                  <a:pt x="16495" y="12953"/>
                </a:lnTo>
                <a:cubicBezTo>
                  <a:pt x="16496" y="11435"/>
                  <a:pt x="13857" y="10203"/>
                  <a:pt x="10604" y="10203"/>
                </a:cubicBezTo>
                <a:cubicBezTo>
                  <a:pt x="7350" y="10203"/>
                  <a:pt x="4712" y="11435"/>
                  <a:pt x="4713" y="12953"/>
                </a:cubicBezTo>
                <a:lnTo>
                  <a:pt x="4713" y="12960"/>
                </a:lnTo>
                <a:lnTo>
                  <a:pt x="4713" y="12960"/>
                </a:lnTo>
                <a:lnTo>
                  <a:pt x="4713" y="13353"/>
                </a:lnTo>
                <a:lnTo>
                  <a:pt x="0" y="9426"/>
                </a:lnTo>
                <a:lnTo>
                  <a:pt x="10604" y="0"/>
                </a:lnTo>
                <a:lnTo>
                  <a:pt x="21600" y="11782"/>
                </a:lnTo>
                <a:lnTo>
                  <a:pt x="16495" y="15709"/>
                </a:lnTo>
                <a:close/>
                <a:moveTo>
                  <a:pt x="3338" y="20029"/>
                </a:moveTo>
                <a:cubicBezTo>
                  <a:pt x="3338" y="20897"/>
                  <a:pt x="2986" y="21600"/>
                  <a:pt x="2553" y="21600"/>
                </a:cubicBezTo>
                <a:cubicBezTo>
                  <a:pt x="2119" y="21600"/>
                  <a:pt x="1767" y="20897"/>
                  <a:pt x="1767" y="20029"/>
                </a:cubicBezTo>
                <a:cubicBezTo>
                  <a:pt x="1767" y="19449"/>
                  <a:pt x="1926" y="18948"/>
                  <a:pt x="2160" y="18676"/>
                </a:cubicBezTo>
                <a:lnTo>
                  <a:pt x="2160" y="11777"/>
                </a:lnTo>
                <a:lnTo>
                  <a:pt x="2945" y="12431"/>
                </a:lnTo>
                <a:lnTo>
                  <a:pt x="2945" y="18676"/>
                </a:lnTo>
                <a:cubicBezTo>
                  <a:pt x="3179" y="18948"/>
                  <a:pt x="3338" y="19449"/>
                  <a:pt x="3338" y="20029"/>
                </a:cubicBezTo>
                <a:close/>
                <a:moveTo>
                  <a:pt x="15709" y="21245"/>
                </a:moveTo>
                <a:lnTo>
                  <a:pt x="15709" y="13314"/>
                </a:lnTo>
                <a:cubicBezTo>
                  <a:pt x="15259" y="12716"/>
                  <a:pt x="13494" y="11774"/>
                  <a:pt x="10604" y="11774"/>
                </a:cubicBezTo>
                <a:cubicBezTo>
                  <a:pt x="7712" y="11774"/>
                  <a:pt x="5947" y="12717"/>
                  <a:pt x="5498" y="13314"/>
                </a:cubicBezTo>
                <a:lnTo>
                  <a:pt x="5498" y="21245"/>
                </a:lnTo>
                <a:lnTo>
                  <a:pt x="15709" y="2124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4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 rot="5400000">
            <a:off x="3581174" y="3213960"/>
            <a:ext cx="1470325" cy="1270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F3AA0D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35" name="Shape 335"/>
          <p:cNvSpPr/>
          <p:nvPr/>
        </p:nvSpPr>
        <p:spPr>
          <a:xfrm rot="5400000">
            <a:off x="5879025" y="2114749"/>
            <a:ext cx="1470325" cy="1270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33A99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36" name="Shape 336"/>
          <p:cNvSpPr/>
          <p:nvPr/>
        </p:nvSpPr>
        <p:spPr>
          <a:xfrm rot="5400000">
            <a:off x="5879026" y="7038165"/>
            <a:ext cx="1470324" cy="1270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46546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sldNum" sz="quarter" idx="2"/>
          </p:nvPr>
        </p:nvSpPr>
        <p:spPr>
          <a:xfrm>
            <a:off x="6409934" y="9376995"/>
            <a:ext cx="184932" cy="23714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1523659" y="470678"/>
            <a:ext cx="8664892" cy="678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OBJECTIVE OF KSP</a:t>
            </a:r>
          </a:p>
        </p:txBody>
      </p:sp>
      <p:sp>
        <p:nvSpPr>
          <p:cNvPr id="339" name="Shape 339"/>
          <p:cNvSpPr/>
          <p:nvPr/>
        </p:nvSpPr>
        <p:spPr>
          <a:xfrm rot="5400000">
            <a:off x="8064092" y="5819088"/>
            <a:ext cx="1470324" cy="127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C2463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 rot="5400000">
            <a:off x="3606574" y="5855164"/>
            <a:ext cx="1470325" cy="127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AAC26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 rot="5400000">
            <a:off x="8064093" y="3306183"/>
            <a:ext cx="1470325" cy="1270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0"/>
                </a:moveTo>
                <a:lnTo>
                  <a:pt x="16200" y="0"/>
                </a:lnTo>
                <a:lnTo>
                  <a:pt x="21600" y="10827"/>
                </a:lnTo>
                <a:lnTo>
                  <a:pt x="16153" y="21600"/>
                </a:lnTo>
                <a:lnTo>
                  <a:pt x="5353" y="21600"/>
                </a:lnTo>
                <a:lnTo>
                  <a:pt x="0" y="10827"/>
                </a:lnTo>
                <a:lnTo>
                  <a:pt x="5400" y="0"/>
                </a:lnTo>
                <a:close/>
              </a:path>
            </a:pathLst>
          </a:custGeom>
          <a:solidFill>
            <a:srgbClr val="3D8BA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grpSp>
        <p:nvGrpSpPr>
          <p:cNvPr id="344" name="Group 344"/>
          <p:cNvGrpSpPr/>
          <p:nvPr/>
        </p:nvGrpSpPr>
        <p:grpSpPr>
          <a:xfrm>
            <a:off x="4012250" y="6192660"/>
            <a:ext cx="658973" cy="595172"/>
            <a:chOff x="0" y="0"/>
            <a:chExt cx="658971" cy="595171"/>
          </a:xfrm>
        </p:grpSpPr>
        <p:sp>
          <p:nvSpPr>
            <p:cNvPr id="342" name="Shape 342"/>
            <p:cNvSpPr/>
            <p:nvPr/>
          </p:nvSpPr>
          <p:spPr>
            <a:xfrm>
              <a:off x="176343" y="0"/>
              <a:ext cx="482629" cy="594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5177"/>
                  </a:moveTo>
                  <a:lnTo>
                    <a:pt x="15785" y="5177"/>
                  </a:lnTo>
                  <a:lnTo>
                    <a:pt x="15785" y="13277"/>
                  </a:lnTo>
                  <a:lnTo>
                    <a:pt x="18277" y="13277"/>
                  </a:lnTo>
                  <a:cubicBezTo>
                    <a:pt x="18277" y="13277"/>
                    <a:pt x="18277" y="5177"/>
                    <a:pt x="18277" y="5177"/>
                  </a:cubicBezTo>
                  <a:close/>
                  <a:moveTo>
                    <a:pt x="9969" y="9227"/>
                  </a:moveTo>
                  <a:lnTo>
                    <a:pt x="7477" y="9227"/>
                  </a:lnTo>
                  <a:lnTo>
                    <a:pt x="7477" y="13277"/>
                  </a:lnTo>
                  <a:lnTo>
                    <a:pt x="9969" y="13277"/>
                  </a:lnTo>
                  <a:cubicBezTo>
                    <a:pt x="9969" y="13277"/>
                    <a:pt x="9969" y="9227"/>
                    <a:pt x="9969" y="9227"/>
                  </a:cubicBezTo>
                  <a:close/>
                  <a:moveTo>
                    <a:pt x="14123" y="7491"/>
                  </a:moveTo>
                  <a:lnTo>
                    <a:pt x="11631" y="7491"/>
                  </a:lnTo>
                  <a:lnTo>
                    <a:pt x="11631" y="13277"/>
                  </a:lnTo>
                  <a:lnTo>
                    <a:pt x="14123" y="13277"/>
                  </a:lnTo>
                  <a:cubicBezTo>
                    <a:pt x="14123" y="13277"/>
                    <a:pt x="14123" y="7491"/>
                    <a:pt x="14123" y="7491"/>
                  </a:cubicBezTo>
                  <a:close/>
                  <a:moveTo>
                    <a:pt x="5815" y="10962"/>
                  </a:moveTo>
                  <a:lnTo>
                    <a:pt x="3323" y="10962"/>
                  </a:lnTo>
                  <a:lnTo>
                    <a:pt x="3323" y="13277"/>
                  </a:lnTo>
                  <a:lnTo>
                    <a:pt x="5815" y="13277"/>
                  </a:lnTo>
                  <a:cubicBezTo>
                    <a:pt x="5815" y="13277"/>
                    <a:pt x="5815" y="10962"/>
                    <a:pt x="5815" y="10962"/>
                  </a:cubicBezTo>
                  <a:close/>
                  <a:moveTo>
                    <a:pt x="831" y="2025"/>
                  </a:moveTo>
                  <a:lnTo>
                    <a:pt x="831" y="7023"/>
                  </a:lnTo>
                  <a:lnTo>
                    <a:pt x="2507" y="7023"/>
                  </a:lnTo>
                  <a:lnTo>
                    <a:pt x="2507" y="3374"/>
                  </a:lnTo>
                  <a:lnTo>
                    <a:pt x="19093" y="3374"/>
                  </a:lnTo>
                  <a:lnTo>
                    <a:pt x="19093" y="14176"/>
                  </a:lnTo>
                  <a:lnTo>
                    <a:pt x="2507" y="14176"/>
                  </a:lnTo>
                  <a:lnTo>
                    <a:pt x="2507" y="11224"/>
                  </a:lnTo>
                  <a:lnTo>
                    <a:pt x="831" y="11224"/>
                  </a:lnTo>
                  <a:lnTo>
                    <a:pt x="831" y="15525"/>
                  </a:lnTo>
                  <a:lnTo>
                    <a:pt x="20769" y="15525"/>
                  </a:lnTo>
                  <a:lnTo>
                    <a:pt x="20769" y="2025"/>
                  </a:lnTo>
                  <a:cubicBezTo>
                    <a:pt x="20769" y="2025"/>
                    <a:pt x="831" y="2025"/>
                    <a:pt x="831" y="2025"/>
                  </a:cubicBezTo>
                  <a:close/>
                  <a:moveTo>
                    <a:pt x="20769" y="0"/>
                  </a:moveTo>
                  <a:lnTo>
                    <a:pt x="831" y="0"/>
                  </a:lnTo>
                  <a:cubicBezTo>
                    <a:pt x="372" y="0"/>
                    <a:pt x="0" y="302"/>
                    <a:pt x="0" y="675"/>
                  </a:cubicBezTo>
                  <a:cubicBezTo>
                    <a:pt x="0" y="1047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7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close/>
                  <a:moveTo>
                    <a:pt x="1662" y="21600"/>
                  </a:moveTo>
                  <a:lnTo>
                    <a:pt x="3323" y="21600"/>
                  </a:lnTo>
                  <a:lnTo>
                    <a:pt x="4985" y="16200"/>
                  </a:lnTo>
                  <a:lnTo>
                    <a:pt x="3323" y="16200"/>
                  </a:lnTo>
                  <a:cubicBezTo>
                    <a:pt x="3323" y="16200"/>
                    <a:pt x="1662" y="21600"/>
                    <a:pt x="1662" y="21600"/>
                  </a:cubicBez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lnTo>
                    <a:pt x="18277" y="16200"/>
                  </a:lnTo>
                  <a:cubicBezTo>
                    <a:pt x="18277" y="16200"/>
                    <a:pt x="16615" y="16200"/>
                    <a:pt x="16615" y="16200"/>
                  </a:cubicBezTo>
                  <a:close/>
                  <a:moveTo>
                    <a:pt x="9969" y="16200"/>
                  </a:moveTo>
                  <a:lnTo>
                    <a:pt x="11631" y="16200"/>
                  </a:lnTo>
                  <a:lnTo>
                    <a:pt x="11631" y="21600"/>
                  </a:lnTo>
                  <a:lnTo>
                    <a:pt x="9969" y="21600"/>
                  </a:lnTo>
                  <a:cubicBezTo>
                    <a:pt x="9969" y="21600"/>
                    <a:pt x="9969" y="16200"/>
                    <a:pt x="9969" y="162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0" y="102093"/>
              <a:ext cx="318285" cy="49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0" y="5259"/>
                  </a:moveTo>
                  <a:lnTo>
                    <a:pt x="2628" y="5259"/>
                  </a:lnTo>
                  <a:lnTo>
                    <a:pt x="2628" y="5261"/>
                  </a:lnTo>
                  <a:cubicBezTo>
                    <a:pt x="2438" y="5260"/>
                    <a:pt x="2240" y="5259"/>
                    <a:pt x="2030" y="5259"/>
                  </a:cubicBezTo>
                  <a:cubicBezTo>
                    <a:pt x="909" y="5259"/>
                    <a:pt x="0" y="5845"/>
                    <a:pt x="0" y="6570"/>
                  </a:cubicBezTo>
                  <a:lnTo>
                    <a:pt x="1" y="9151"/>
                  </a:lnTo>
                  <a:lnTo>
                    <a:pt x="0" y="11797"/>
                  </a:lnTo>
                  <a:cubicBezTo>
                    <a:pt x="0" y="12521"/>
                    <a:pt x="909" y="13108"/>
                    <a:pt x="2030" y="13108"/>
                  </a:cubicBezTo>
                  <a:cubicBezTo>
                    <a:pt x="2398" y="13108"/>
                    <a:pt x="2739" y="13040"/>
                    <a:pt x="3037" y="12930"/>
                  </a:cubicBezTo>
                  <a:lnTo>
                    <a:pt x="3037" y="20289"/>
                  </a:lnTo>
                  <a:cubicBezTo>
                    <a:pt x="3037" y="21013"/>
                    <a:pt x="3946" y="21600"/>
                    <a:pt x="5067" y="21600"/>
                  </a:cubicBezTo>
                  <a:cubicBezTo>
                    <a:pt x="6189" y="21600"/>
                    <a:pt x="7098" y="21013"/>
                    <a:pt x="7098" y="20289"/>
                  </a:cubicBezTo>
                  <a:cubicBezTo>
                    <a:pt x="7098" y="21013"/>
                    <a:pt x="8007" y="21600"/>
                    <a:pt x="9128" y="21600"/>
                  </a:cubicBezTo>
                  <a:cubicBezTo>
                    <a:pt x="10249" y="21600"/>
                    <a:pt x="11159" y="21013"/>
                    <a:pt x="11159" y="20289"/>
                  </a:cubicBezTo>
                  <a:lnTo>
                    <a:pt x="11159" y="7880"/>
                  </a:lnTo>
                  <a:lnTo>
                    <a:pt x="19569" y="7880"/>
                  </a:lnTo>
                  <a:cubicBezTo>
                    <a:pt x="20691" y="7880"/>
                    <a:pt x="21600" y="7293"/>
                    <a:pt x="21600" y="6569"/>
                  </a:cubicBezTo>
                  <a:cubicBezTo>
                    <a:pt x="21600" y="5845"/>
                    <a:pt x="20691" y="5259"/>
                    <a:pt x="19570" y="5259"/>
                  </a:cubicBezTo>
                  <a:close/>
                  <a:moveTo>
                    <a:pt x="7098" y="4190"/>
                  </a:moveTo>
                  <a:cubicBezTo>
                    <a:pt x="5306" y="4190"/>
                    <a:pt x="3852" y="3252"/>
                    <a:pt x="3852" y="2095"/>
                  </a:cubicBezTo>
                  <a:cubicBezTo>
                    <a:pt x="3852" y="937"/>
                    <a:pt x="5306" y="0"/>
                    <a:pt x="7098" y="0"/>
                  </a:cubicBezTo>
                  <a:cubicBezTo>
                    <a:pt x="8889" y="0"/>
                    <a:pt x="10343" y="937"/>
                    <a:pt x="10343" y="2095"/>
                  </a:cubicBezTo>
                  <a:cubicBezTo>
                    <a:pt x="10343" y="3252"/>
                    <a:pt x="8889" y="4190"/>
                    <a:pt x="7098" y="419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345" name="Shape 345"/>
          <p:cNvSpPr/>
          <p:nvPr/>
        </p:nvSpPr>
        <p:spPr>
          <a:xfrm>
            <a:off x="8473233" y="6200804"/>
            <a:ext cx="652042" cy="506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5" extrusionOk="0">
                <a:moveTo>
                  <a:pt x="3348" y="2"/>
                </a:moveTo>
                <a:cubicBezTo>
                  <a:pt x="1989" y="2"/>
                  <a:pt x="0" y="1403"/>
                  <a:pt x="0" y="2554"/>
                </a:cubicBezTo>
                <a:cubicBezTo>
                  <a:pt x="0" y="4074"/>
                  <a:pt x="0" y="9708"/>
                  <a:pt x="0" y="11941"/>
                </a:cubicBezTo>
                <a:lnTo>
                  <a:pt x="787" y="9825"/>
                </a:lnTo>
                <a:cubicBezTo>
                  <a:pt x="1450" y="8140"/>
                  <a:pt x="3062" y="7455"/>
                  <a:pt x="4387" y="8299"/>
                </a:cubicBezTo>
                <a:lnTo>
                  <a:pt x="10982" y="12492"/>
                </a:lnTo>
                <a:cubicBezTo>
                  <a:pt x="12306" y="13336"/>
                  <a:pt x="12845" y="15385"/>
                  <a:pt x="12182" y="17070"/>
                </a:cubicBezTo>
                <a:cubicBezTo>
                  <a:pt x="12182" y="17070"/>
                  <a:pt x="10810" y="20494"/>
                  <a:pt x="10810" y="20494"/>
                </a:cubicBezTo>
                <a:cubicBezTo>
                  <a:pt x="11174" y="21294"/>
                  <a:pt x="11975" y="21582"/>
                  <a:pt x="12615" y="21135"/>
                </a:cubicBezTo>
                <a:cubicBezTo>
                  <a:pt x="13068" y="20819"/>
                  <a:pt x="13116" y="19783"/>
                  <a:pt x="12988" y="18904"/>
                </a:cubicBezTo>
                <a:lnTo>
                  <a:pt x="13281" y="18750"/>
                </a:lnTo>
                <a:cubicBezTo>
                  <a:pt x="13637" y="19575"/>
                  <a:pt x="14457" y="19883"/>
                  <a:pt x="15106" y="19429"/>
                </a:cubicBezTo>
                <a:cubicBezTo>
                  <a:pt x="15579" y="19099"/>
                  <a:pt x="15717" y="17972"/>
                  <a:pt x="15620" y="17070"/>
                </a:cubicBezTo>
                <a:lnTo>
                  <a:pt x="15882" y="16890"/>
                </a:lnTo>
                <a:cubicBezTo>
                  <a:pt x="16417" y="17509"/>
                  <a:pt x="17213" y="18017"/>
                  <a:pt x="17687" y="17685"/>
                </a:cubicBezTo>
                <a:cubicBezTo>
                  <a:pt x="18337" y="17232"/>
                  <a:pt x="18458" y="16177"/>
                  <a:pt x="18101" y="15351"/>
                </a:cubicBezTo>
                <a:lnTo>
                  <a:pt x="14037" y="6157"/>
                </a:lnTo>
                <a:lnTo>
                  <a:pt x="12030" y="8530"/>
                </a:lnTo>
                <a:cubicBezTo>
                  <a:pt x="12030" y="8530"/>
                  <a:pt x="8903" y="8772"/>
                  <a:pt x="8390" y="8119"/>
                </a:cubicBezTo>
                <a:cubicBezTo>
                  <a:pt x="7855" y="7440"/>
                  <a:pt x="8047" y="3387"/>
                  <a:pt x="8047" y="3387"/>
                </a:cubicBezTo>
                <a:lnTo>
                  <a:pt x="10729" y="2"/>
                </a:lnTo>
                <a:cubicBezTo>
                  <a:pt x="10729" y="2"/>
                  <a:pt x="6106" y="2"/>
                  <a:pt x="3348" y="2"/>
                </a:cubicBezTo>
                <a:close/>
                <a:moveTo>
                  <a:pt x="12877" y="15"/>
                </a:moveTo>
                <a:lnTo>
                  <a:pt x="10195" y="3426"/>
                </a:lnTo>
                <a:lnTo>
                  <a:pt x="9529" y="4285"/>
                </a:lnTo>
                <a:cubicBezTo>
                  <a:pt x="9529" y="4285"/>
                  <a:pt x="9332" y="5791"/>
                  <a:pt x="9852" y="6452"/>
                </a:cubicBezTo>
                <a:cubicBezTo>
                  <a:pt x="10337" y="7069"/>
                  <a:pt x="11536" y="6837"/>
                  <a:pt x="11536" y="6837"/>
                </a:cubicBezTo>
                <a:lnTo>
                  <a:pt x="14874" y="3426"/>
                </a:lnTo>
                <a:lnTo>
                  <a:pt x="19583" y="14518"/>
                </a:lnTo>
                <a:cubicBezTo>
                  <a:pt x="19583" y="14518"/>
                  <a:pt x="21600" y="14512"/>
                  <a:pt x="21600" y="13659"/>
                </a:cubicBezTo>
                <a:cubicBezTo>
                  <a:pt x="21599" y="8488"/>
                  <a:pt x="21600" y="5991"/>
                  <a:pt x="21600" y="4285"/>
                </a:cubicBezTo>
                <a:cubicBezTo>
                  <a:pt x="21600" y="4285"/>
                  <a:pt x="20806" y="2570"/>
                  <a:pt x="20511" y="2195"/>
                </a:cubicBezTo>
                <a:cubicBezTo>
                  <a:pt x="20237" y="1847"/>
                  <a:pt x="19177" y="41"/>
                  <a:pt x="17556" y="15"/>
                </a:cubicBezTo>
                <a:cubicBezTo>
                  <a:pt x="15583" y="-18"/>
                  <a:pt x="12877" y="15"/>
                  <a:pt x="12877" y="15"/>
                </a:cubicBezTo>
                <a:close/>
                <a:moveTo>
                  <a:pt x="2854" y="9581"/>
                </a:moveTo>
                <a:cubicBezTo>
                  <a:pt x="2609" y="9684"/>
                  <a:pt x="2403" y="9906"/>
                  <a:pt x="2279" y="10222"/>
                </a:cubicBezTo>
                <a:lnTo>
                  <a:pt x="776" y="14031"/>
                </a:lnTo>
                <a:cubicBezTo>
                  <a:pt x="528" y="14662"/>
                  <a:pt x="723" y="15433"/>
                  <a:pt x="1220" y="15749"/>
                </a:cubicBezTo>
                <a:cubicBezTo>
                  <a:pt x="1717" y="16065"/>
                  <a:pt x="2323" y="15804"/>
                  <a:pt x="2571" y="15172"/>
                </a:cubicBezTo>
                <a:cubicBezTo>
                  <a:pt x="2571" y="15172"/>
                  <a:pt x="4074" y="11363"/>
                  <a:pt x="4074" y="11363"/>
                </a:cubicBezTo>
                <a:cubicBezTo>
                  <a:pt x="4323" y="10732"/>
                  <a:pt x="4117" y="9962"/>
                  <a:pt x="3620" y="9645"/>
                </a:cubicBezTo>
                <a:cubicBezTo>
                  <a:pt x="3372" y="9487"/>
                  <a:pt x="3098" y="9478"/>
                  <a:pt x="2854" y="9581"/>
                </a:cubicBezTo>
                <a:close/>
                <a:moveTo>
                  <a:pt x="5254" y="11107"/>
                </a:moveTo>
                <a:cubicBezTo>
                  <a:pt x="5009" y="11210"/>
                  <a:pt x="4793" y="11432"/>
                  <a:pt x="4669" y="11748"/>
                </a:cubicBezTo>
                <a:lnTo>
                  <a:pt x="3176" y="15557"/>
                </a:lnTo>
                <a:cubicBezTo>
                  <a:pt x="2928" y="16188"/>
                  <a:pt x="3123" y="16958"/>
                  <a:pt x="3620" y="17275"/>
                </a:cubicBezTo>
                <a:cubicBezTo>
                  <a:pt x="4117" y="17591"/>
                  <a:pt x="4723" y="17330"/>
                  <a:pt x="4971" y="16698"/>
                </a:cubicBezTo>
                <a:cubicBezTo>
                  <a:pt x="4971" y="16698"/>
                  <a:pt x="6474" y="12889"/>
                  <a:pt x="6474" y="12889"/>
                </a:cubicBezTo>
                <a:cubicBezTo>
                  <a:pt x="6723" y="12258"/>
                  <a:pt x="6517" y="11488"/>
                  <a:pt x="6020" y="11171"/>
                </a:cubicBezTo>
                <a:cubicBezTo>
                  <a:pt x="5772" y="11013"/>
                  <a:pt x="5498" y="11004"/>
                  <a:pt x="5254" y="11107"/>
                </a:cubicBezTo>
                <a:close/>
                <a:moveTo>
                  <a:pt x="7654" y="12633"/>
                </a:moveTo>
                <a:cubicBezTo>
                  <a:pt x="7410" y="12736"/>
                  <a:pt x="7193" y="12958"/>
                  <a:pt x="7069" y="13274"/>
                </a:cubicBezTo>
                <a:lnTo>
                  <a:pt x="5566" y="17083"/>
                </a:lnTo>
                <a:cubicBezTo>
                  <a:pt x="5318" y="17714"/>
                  <a:pt x="5523" y="18485"/>
                  <a:pt x="6020" y="18801"/>
                </a:cubicBezTo>
                <a:cubicBezTo>
                  <a:pt x="6517" y="19117"/>
                  <a:pt x="7123" y="18855"/>
                  <a:pt x="7371" y="18224"/>
                </a:cubicBezTo>
                <a:cubicBezTo>
                  <a:pt x="7371" y="18224"/>
                  <a:pt x="8874" y="14415"/>
                  <a:pt x="8874" y="14415"/>
                </a:cubicBezTo>
                <a:cubicBezTo>
                  <a:pt x="9123" y="13784"/>
                  <a:pt x="8917" y="13014"/>
                  <a:pt x="8420" y="12697"/>
                </a:cubicBezTo>
                <a:cubicBezTo>
                  <a:pt x="8172" y="12539"/>
                  <a:pt x="7898" y="12530"/>
                  <a:pt x="7654" y="12633"/>
                </a:cubicBezTo>
                <a:close/>
                <a:moveTo>
                  <a:pt x="10054" y="14159"/>
                </a:moveTo>
                <a:cubicBezTo>
                  <a:pt x="9809" y="14262"/>
                  <a:pt x="9593" y="14484"/>
                  <a:pt x="9469" y="14800"/>
                </a:cubicBezTo>
                <a:lnTo>
                  <a:pt x="7966" y="18609"/>
                </a:lnTo>
                <a:cubicBezTo>
                  <a:pt x="7718" y="19240"/>
                  <a:pt x="7923" y="20010"/>
                  <a:pt x="8420" y="20327"/>
                </a:cubicBezTo>
                <a:cubicBezTo>
                  <a:pt x="8917" y="20643"/>
                  <a:pt x="9523" y="20395"/>
                  <a:pt x="9771" y="19763"/>
                </a:cubicBezTo>
                <a:lnTo>
                  <a:pt x="11274" y="15941"/>
                </a:lnTo>
                <a:cubicBezTo>
                  <a:pt x="11523" y="15310"/>
                  <a:pt x="11317" y="14539"/>
                  <a:pt x="10820" y="14223"/>
                </a:cubicBezTo>
                <a:cubicBezTo>
                  <a:pt x="10572" y="14065"/>
                  <a:pt x="10298" y="14056"/>
                  <a:pt x="10054" y="141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3973496" y="3565425"/>
            <a:ext cx="685681" cy="557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00" y="8308"/>
                </a:moveTo>
                <a:lnTo>
                  <a:pt x="3375" y="8308"/>
                </a:lnTo>
                <a:lnTo>
                  <a:pt x="3375" y="5815"/>
                </a:lnTo>
                <a:lnTo>
                  <a:pt x="14175" y="5815"/>
                </a:lnTo>
                <a:lnTo>
                  <a:pt x="14175" y="4154"/>
                </a:lnTo>
                <a:lnTo>
                  <a:pt x="18225" y="4154"/>
                </a:lnTo>
                <a:lnTo>
                  <a:pt x="18225" y="6646"/>
                </a:lnTo>
                <a:lnTo>
                  <a:pt x="13500" y="6646"/>
                </a:lnTo>
                <a:cubicBezTo>
                  <a:pt x="13500" y="8308"/>
                  <a:pt x="13500" y="8308"/>
                  <a:pt x="13500" y="8308"/>
                </a:cubicBezTo>
                <a:close/>
                <a:moveTo>
                  <a:pt x="18900" y="8308"/>
                </a:moveTo>
                <a:lnTo>
                  <a:pt x="18900" y="12462"/>
                </a:lnTo>
                <a:lnTo>
                  <a:pt x="14175" y="12462"/>
                </a:lnTo>
                <a:cubicBezTo>
                  <a:pt x="14175" y="12462"/>
                  <a:pt x="14173" y="13740"/>
                  <a:pt x="14173" y="13928"/>
                </a:cubicBezTo>
                <a:cubicBezTo>
                  <a:pt x="14173" y="14495"/>
                  <a:pt x="13800" y="14954"/>
                  <a:pt x="13339" y="14954"/>
                </a:cubicBezTo>
                <a:lnTo>
                  <a:pt x="8259" y="14954"/>
                </a:lnTo>
                <a:cubicBezTo>
                  <a:pt x="7798" y="14954"/>
                  <a:pt x="7425" y="14495"/>
                  <a:pt x="7425" y="13928"/>
                </a:cubicBezTo>
                <a:cubicBezTo>
                  <a:pt x="7425" y="13740"/>
                  <a:pt x="7425" y="12462"/>
                  <a:pt x="7425" y="12462"/>
                </a:cubicBezTo>
                <a:lnTo>
                  <a:pt x="2700" y="12462"/>
                </a:lnTo>
                <a:lnTo>
                  <a:pt x="2700" y="9969"/>
                </a:lnTo>
                <a:lnTo>
                  <a:pt x="14850" y="9969"/>
                </a:lnTo>
                <a:lnTo>
                  <a:pt x="14850" y="8308"/>
                </a:lnTo>
                <a:cubicBezTo>
                  <a:pt x="14850" y="8308"/>
                  <a:pt x="18900" y="8308"/>
                  <a:pt x="18900" y="8308"/>
                </a:cubicBezTo>
                <a:close/>
                <a:moveTo>
                  <a:pt x="14850" y="13293"/>
                </a:moveTo>
                <a:lnTo>
                  <a:pt x="14850" y="14123"/>
                </a:lnTo>
                <a:cubicBezTo>
                  <a:pt x="14850" y="15041"/>
                  <a:pt x="14246" y="15785"/>
                  <a:pt x="13500" y="15785"/>
                </a:cubicBezTo>
                <a:lnTo>
                  <a:pt x="8100" y="15785"/>
                </a:lnTo>
                <a:cubicBezTo>
                  <a:pt x="7354" y="15785"/>
                  <a:pt x="6750" y="15041"/>
                  <a:pt x="6750" y="14123"/>
                </a:cubicBezTo>
                <a:lnTo>
                  <a:pt x="6750" y="13293"/>
                </a:lnTo>
                <a:lnTo>
                  <a:pt x="1350" y="13293"/>
                </a:lnTo>
                <a:lnTo>
                  <a:pt x="3375" y="831"/>
                </a:lnTo>
                <a:lnTo>
                  <a:pt x="13500" y="831"/>
                </a:lnTo>
                <a:lnTo>
                  <a:pt x="13500" y="1662"/>
                </a:lnTo>
                <a:lnTo>
                  <a:pt x="4050" y="1662"/>
                </a:lnTo>
                <a:lnTo>
                  <a:pt x="4050" y="4154"/>
                </a:lnTo>
                <a:lnTo>
                  <a:pt x="12825" y="4154"/>
                </a:lnTo>
                <a:lnTo>
                  <a:pt x="12825" y="2492"/>
                </a:lnTo>
                <a:lnTo>
                  <a:pt x="17550" y="2492"/>
                </a:lnTo>
                <a:lnTo>
                  <a:pt x="17550" y="831"/>
                </a:lnTo>
                <a:lnTo>
                  <a:pt x="18225" y="831"/>
                </a:lnTo>
                <a:lnTo>
                  <a:pt x="20250" y="13292"/>
                </a:lnTo>
                <a:cubicBezTo>
                  <a:pt x="20250" y="13292"/>
                  <a:pt x="14850" y="13293"/>
                  <a:pt x="14850" y="13293"/>
                </a:cubicBezTo>
                <a:close/>
                <a:moveTo>
                  <a:pt x="18900" y="0"/>
                </a:moveTo>
                <a:lnTo>
                  <a:pt x="2700" y="0"/>
                </a:lnTo>
                <a:lnTo>
                  <a:pt x="0" y="14123"/>
                </a:lnTo>
                <a:lnTo>
                  <a:pt x="1350" y="21600"/>
                </a:lnTo>
                <a:lnTo>
                  <a:pt x="20250" y="21600"/>
                </a:lnTo>
                <a:lnTo>
                  <a:pt x="21600" y="14123"/>
                </a:lnTo>
                <a:cubicBezTo>
                  <a:pt x="21600" y="14123"/>
                  <a:pt x="18900" y="0"/>
                  <a:pt x="189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350" name="Group 350"/>
          <p:cNvGrpSpPr/>
          <p:nvPr/>
        </p:nvGrpSpPr>
        <p:grpSpPr>
          <a:xfrm>
            <a:off x="6303301" y="7262047"/>
            <a:ext cx="621774" cy="822401"/>
            <a:chOff x="0" y="0"/>
            <a:chExt cx="621772" cy="822400"/>
          </a:xfrm>
        </p:grpSpPr>
        <p:sp>
          <p:nvSpPr>
            <p:cNvPr id="347" name="Shape 347"/>
            <p:cNvSpPr/>
            <p:nvPr/>
          </p:nvSpPr>
          <p:spPr>
            <a:xfrm>
              <a:off x="0" y="0"/>
              <a:ext cx="621773" cy="82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0675" y="0"/>
                  </a:moveTo>
                  <a:cubicBezTo>
                    <a:pt x="10189" y="0"/>
                    <a:pt x="9793" y="301"/>
                    <a:pt x="9793" y="674"/>
                  </a:cubicBezTo>
                  <a:lnTo>
                    <a:pt x="9793" y="2753"/>
                  </a:lnTo>
                  <a:cubicBezTo>
                    <a:pt x="10006" y="2740"/>
                    <a:pt x="11331" y="2744"/>
                    <a:pt x="11557" y="2758"/>
                  </a:cubicBezTo>
                  <a:lnTo>
                    <a:pt x="11557" y="674"/>
                  </a:lnTo>
                  <a:cubicBezTo>
                    <a:pt x="11557" y="301"/>
                    <a:pt x="11162" y="0"/>
                    <a:pt x="10675" y="0"/>
                  </a:cubicBezTo>
                  <a:close/>
                  <a:moveTo>
                    <a:pt x="16454" y="1141"/>
                  </a:moveTo>
                  <a:cubicBezTo>
                    <a:pt x="16112" y="1108"/>
                    <a:pt x="15763" y="1231"/>
                    <a:pt x="15580" y="1473"/>
                  </a:cubicBezTo>
                  <a:cubicBezTo>
                    <a:pt x="15580" y="1473"/>
                    <a:pt x="14272" y="3206"/>
                    <a:pt x="14272" y="3206"/>
                  </a:cubicBezTo>
                  <a:cubicBezTo>
                    <a:pt x="14862" y="3383"/>
                    <a:pt x="15381" y="3598"/>
                    <a:pt x="15834" y="3834"/>
                  </a:cubicBezTo>
                  <a:lnTo>
                    <a:pt x="17107" y="2148"/>
                  </a:lnTo>
                  <a:cubicBezTo>
                    <a:pt x="17350" y="1825"/>
                    <a:pt x="17205" y="1413"/>
                    <a:pt x="16784" y="1227"/>
                  </a:cubicBezTo>
                  <a:cubicBezTo>
                    <a:pt x="16678" y="1181"/>
                    <a:pt x="16567" y="1152"/>
                    <a:pt x="16454" y="1141"/>
                  </a:cubicBezTo>
                  <a:close/>
                  <a:moveTo>
                    <a:pt x="4896" y="1149"/>
                  </a:moveTo>
                  <a:cubicBezTo>
                    <a:pt x="4783" y="1160"/>
                    <a:pt x="4672" y="1189"/>
                    <a:pt x="4566" y="1235"/>
                  </a:cubicBezTo>
                  <a:cubicBezTo>
                    <a:pt x="4145" y="1421"/>
                    <a:pt x="4000" y="1835"/>
                    <a:pt x="4243" y="2157"/>
                  </a:cubicBezTo>
                  <a:lnTo>
                    <a:pt x="5516" y="3842"/>
                  </a:lnTo>
                  <a:cubicBezTo>
                    <a:pt x="5969" y="3606"/>
                    <a:pt x="6488" y="3391"/>
                    <a:pt x="7078" y="3214"/>
                  </a:cubicBezTo>
                  <a:cubicBezTo>
                    <a:pt x="7078" y="3214"/>
                    <a:pt x="5770" y="1482"/>
                    <a:pt x="5770" y="1482"/>
                  </a:cubicBezTo>
                  <a:cubicBezTo>
                    <a:pt x="5587" y="1240"/>
                    <a:pt x="5238" y="1116"/>
                    <a:pt x="4896" y="1149"/>
                  </a:cubicBezTo>
                  <a:close/>
                  <a:moveTo>
                    <a:pt x="10622" y="3572"/>
                  </a:moveTo>
                  <a:cubicBezTo>
                    <a:pt x="10198" y="3573"/>
                    <a:pt x="9804" y="3600"/>
                    <a:pt x="9422" y="3637"/>
                  </a:cubicBezTo>
                  <a:cubicBezTo>
                    <a:pt x="9366" y="3644"/>
                    <a:pt x="9309" y="3649"/>
                    <a:pt x="9252" y="3656"/>
                  </a:cubicBezTo>
                  <a:cubicBezTo>
                    <a:pt x="9075" y="3676"/>
                    <a:pt x="8895" y="3695"/>
                    <a:pt x="8726" y="3722"/>
                  </a:cubicBezTo>
                  <a:cubicBezTo>
                    <a:pt x="8583" y="3745"/>
                    <a:pt x="8449" y="3776"/>
                    <a:pt x="8312" y="3804"/>
                  </a:cubicBezTo>
                  <a:cubicBezTo>
                    <a:pt x="7777" y="3915"/>
                    <a:pt x="7290" y="4060"/>
                    <a:pt x="6849" y="4236"/>
                  </a:cubicBezTo>
                  <a:cubicBezTo>
                    <a:pt x="6805" y="4254"/>
                    <a:pt x="6759" y="4270"/>
                    <a:pt x="6716" y="4288"/>
                  </a:cubicBezTo>
                  <a:cubicBezTo>
                    <a:pt x="6034" y="4575"/>
                    <a:pt x="5456" y="4929"/>
                    <a:pt x="4978" y="5326"/>
                  </a:cubicBezTo>
                  <a:cubicBezTo>
                    <a:pt x="3568" y="6494"/>
                    <a:pt x="2985" y="8003"/>
                    <a:pt x="2877" y="9068"/>
                  </a:cubicBezTo>
                  <a:cubicBezTo>
                    <a:pt x="2865" y="9195"/>
                    <a:pt x="2863" y="9320"/>
                    <a:pt x="2869" y="9445"/>
                  </a:cubicBezTo>
                  <a:cubicBezTo>
                    <a:pt x="2885" y="9818"/>
                    <a:pt x="2974" y="10180"/>
                    <a:pt x="3098" y="10523"/>
                  </a:cubicBezTo>
                  <a:cubicBezTo>
                    <a:pt x="3516" y="11677"/>
                    <a:pt x="4375" y="12588"/>
                    <a:pt x="4506" y="12775"/>
                  </a:cubicBezTo>
                  <a:cubicBezTo>
                    <a:pt x="4669" y="13006"/>
                    <a:pt x="5298" y="13594"/>
                    <a:pt x="5851" y="14238"/>
                  </a:cubicBezTo>
                  <a:cubicBezTo>
                    <a:pt x="6316" y="14779"/>
                    <a:pt x="6729" y="15359"/>
                    <a:pt x="6760" y="15807"/>
                  </a:cubicBezTo>
                  <a:cubicBezTo>
                    <a:pt x="6853" y="17159"/>
                    <a:pt x="7071" y="17194"/>
                    <a:pt x="7932" y="17354"/>
                  </a:cubicBezTo>
                  <a:cubicBezTo>
                    <a:pt x="8355" y="17433"/>
                    <a:pt x="9440" y="17471"/>
                    <a:pt x="10543" y="17474"/>
                  </a:cubicBezTo>
                  <a:lnTo>
                    <a:pt x="10543" y="17476"/>
                  </a:lnTo>
                  <a:cubicBezTo>
                    <a:pt x="10556" y="17476"/>
                    <a:pt x="10568" y="17477"/>
                    <a:pt x="10581" y="17477"/>
                  </a:cubicBezTo>
                  <a:cubicBezTo>
                    <a:pt x="10596" y="17477"/>
                    <a:pt x="10609" y="17476"/>
                    <a:pt x="10624" y="17476"/>
                  </a:cubicBezTo>
                  <a:cubicBezTo>
                    <a:pt x="10638" y="17476"/>
                    <a:pt x="10650" y="17477"/>
                    <a:pt x="10664" y="17477"/>
                  </a:cubicBezTo>
                  <a:cubicBezTo>
                    <a:pt x="10678" y="17477"/>
                    <a:pt x="10690" y="17476"/>
                    <a:pt x="10703" y="17476"/>
                  </a:cubicBezTo>
                  <a:lnTo>
                    <a:pt x="10703" y="17474"/>
                  </a:lnTo>
                  <a:cubicBezTo>
                    <a:pt x="11806" y="17471"/>
                    <a:pt x="12891" y="17433"/>
                    <a:pt x="13314" y="17354"/>
                  </a:cubicBezTo>
                  <a:cubicBezTo>
                    <a:pt x="14175" y="17194"/>
                    <a:pt x="14393" y="17159"/>
                    <a:pt x="14486" y="15807"/>
                  </a:cubicBezTo>
                  <a:cubicBezTo>
                    <a:pt x="14516" y="15359"/>
                    <a:pt x="14930" y="14779"/>
                    <a:pt x="15395" y="14238"/>
                  </a:cubicBezTo>
                  <a:cubicBezTo>
                    <a:pt x="15948" y="13594"/>
                    <a:pt x="16577" y="13006"/>
                    <a:pt x="16739" y="12775"/>
                  </a:cubicBezTo>
                  <a:cubicBezTo>
                    <a:pt x="16871" y="12588"/>
                    <a:pt x="17730" y="11677"/>
                    <a:pt x="18148" y="10523"/>
                  </a:cubicBezTo>
                  <a:lnTo>
                    <a:pt x="18146" y="10523"/>
                  </a:lnTo>
                  <a:cubicBezTo>
                    <a:pt x="18271" y="10180"/>
                    <a:pt x="18361" y="9818"/>
                    <a:pt x="18377" y="9445"/>
                  </a:cubicBezTo>
                  <a:cubicBezTo>
                    <a:pt x="18383" y="9320"/>
                    <a:pt x="18379" y="9195"/>
                    <a:pt x="18367" y="9068"/>
                  </a:cubicBezTo>
                  <a:cubicBezTo>
                    <a:pt x="18261" y="7996"/>
                    <a:pt x="17671" y="6492"/>
                    <a:pt x="16259" y="5331"/>
                  </a:cubicBezTo>
                  <a:lnTo>
                    <a:pt x="16266" y="5326"/>
                  </a:lnTo>
                  <a:cubicBezTo>
                    <a:pt x="15065" y="4329"/>
                    <a:pt x="13265" y="3579"/>
                    <a:pt x="10622" y="3572"/>
                  </a:cubicBezTo>
                  <a:close/>
                  <a:moveTo>
                    <a:pt x="20361" y="4298"/>
                  </a:moveTo>
                  <a:cubicBezTo>
                    <a:pt x="20247" y="4309"/>
                    <a:pt x="20133" y="4338"/>
                    <a:pt x="20028" y="4385"/>
                  </a:cubicBezTo>
                  <a:cubicBezTo>
                    <a:pt x="20028" y="4385"/>
                    <a:pt x="17830" y="5353"/>
                    <a:pt x="17830" y="5353"/>
                  </a:cubicBezTo>
                  <a:cubicBezTo>
                    <a:pt x="18196" y="5742"/>
                    <a:pt x="18486" y="6137"/>
                    <a:pt x="18714" y="6521"/>
                  </a:cubicBezTo>
                  <a:lnTo>
                    <a:pt x="20910" y="5553"/>
                  </a:lnTo>
                  <a:cubicBezTo>
                    <a:pt x="21332" y="5366"/>
                    <a:pt x="21475" y="4953"/>
                    <a:pt x="21231" y="4631"/>
                  </a:cubicBezTo>
                  <a:cubicBezTo>
                    <a:pt x="21048" y="4389"/>
                    <a:pt x="20702" y="4266"/>
                    <a:pt x="20361" y="4298"/>
                  </a:cubicBezTo>
                  <a:close/>
                  <a:moveTo>
                    <a:pt x="989" y="4307"/>
                  </a:moveTo>
                  <a:cubicBezTo>
                    <a:pt x="648" y="4274"/>
                    <a:pt x="302" y="4397"/>
                    <a:pt x="119" y="4639"/>
                  </a:cubicBezTo>
                  <a:cubicBezTo>
                    <a:pt x="-125" y="4961"/>
                    <a:pt x="18" y="5374"/>
                    <a:pt x="440" y="5561"/>
                  </a:cubicBezTo>
                  <a:lnTo>
                    <a:pt x="2636" y="6529"/>
                  </a:lnTo>
                  <a:cubicBezTo>
                    <a:pt x="2864" y="6145"/>
                    <a:pt x="3154" y="5750"/>
                    <a:pt x="3520" y="5361"/>
                  </a:cubicBezTo>
                  <a:cubicBezTo>
                    <a:pt x="3520" y="5361"/>
                    <a:pt x="1322" y="4393"/>
                    <a:pt x="1322" y="4393"/>
                  </a:cubicBezTo>
                  <a:cubicBezTo>
                    <a:pt x="1217" y="4346"/>
                    <a:pt x="1103" y="4317"/>
                    <a:pt x="989" y="4307"/>
                  </a:cubicBezTo>
                  <a:close/>
                  <a:moveTo>
                    <a:pt x="10622" y="5468"/>
                  </a:moveTo>
                  <a:cubicBezTo>
                    <a:pt x="12369" y="5496"/>
                    <a:pt x="13564" y="6063"/>
                    <a:pt x="14348" y="6793"/>
                  </a:cubicBezTo>
                  <a:cubicBezTo>
                    <a:pt x="15103" y="7497"/>
                    <a:pt x="15475" y="8352"/>
                    <a:pt x="15583" y="9026"/>
                  </a:cubicBezTo>
                  <a:cubicBezTo>
                    <a:pt x="15593" y="9085"/>
                    <a:pt x="15591" y="9144"/>
                    <a:pt x="15596" y="9203"/>
                  </a:cubicBezTo>
                  <a:cubicBezTo>
                    <a:pt x="15630" y="9668"/>
                    <a:pt x="15521" y="10124"/>
                    <a:pt x="15357" y="10523"/>
                  </a:cubicBezTo>
                  <a:lnTo>
                    <a:pt x="15356" y="10523"/>
                  </a:lnTo>
                  <a:cubicBezTo>
                    <a:pt x="15154" y="11019"/>
                    <a:pt x="14882" y="11430"/>
                    <a:pt x="14731" y="11659"/>
                  </a:cubicBezTo>
                  <a:cubicBezTo>
                    <a:pt x="14472" y="12051"/>
                    <a:pt x="14089" y="12495"/>
                    <a:pt x="13721" y="12959"/>
                  </a:cubicBezTo>
                  <a:cubicBezTo>
                    <a:pt x="13280" y="13514"/>
                    <a:pt x="12859" y="14100"/>
                    <a:pt x="12687" y="14677"/>
                  </a:cubicBezTo>
                  <a:cubicBezTo>
                    <a:pt x="12566" y="15082"/>
                    <a:pt x="12485" y="15531"/>
                    <a:pt x="12030" y="15757"/>
                  </a:cubicBezTo>
                  <a:cubicBezTo>
                    <a:pt x="11631" y="15957"/>
                    <a:pt x="11095" y="15966"/>
                    <a:pt x="10624" y="15966"/>
                  </a:cubicBezTo>
                  <a:cubicBezTo>
                    <a:pt x="10152" y="15966"/>
                    <a:pt x="9616" y="15957"/>
                    <a:pt x="9215" y="15757"/>
                  </a:cubicBezTo>
                  <a:cubicBezTo>
                    <a:pt x="8761" y="15531"/>
                    <a:pt x="8680" y="15082"/>
                    <a:pt x="8559" y="14677"/>
                  </a:cubicBezTo>
                  <a:cubicBezTo>
                    <a:pt x="8387" y="14100"/>
                    <a:pt x="7965" y="13514"/>
                    <a:pt x="7525" y="12959"/>
                  </a:cubicBezTo>
                  <a:cubicBezTo>
                    <a:pt x="7358" y="12749"/>
                    <a:pt x="7190" y="12544"/>
                    <a:pt x="7030" y="12346"/>
                  </a:cubicBezTo>
                  <a:cubicBezTo>
                    <a:pt x="7025" y="12340"/>
                    <a:pt x="7023" y="12334"/>
                    <a:pt x="7018" y="12328"/>
                  </a:cubicBezTo>
                  <a:cubicBezTo>
                    <a:pt x="6830" y="12094"/>
                    <a:pt x="6654" y="11869"/>
                    <a:pt x="6515" y="11659"/>
                  </a:cubicBezTo>
                  <a:cubicBezTo>
                    <a:pt x="6364" y="11430"/>
                    <a:pt x="6092" y="11019"/>
                    <a:pt x="5890" y="10523"/>
                  </a:cubicBezTo>
                  <a:lnTo>
                    <a:pt x="5887" y="10523"/>
                  </a:lnTo>
                  <a:cubicBezTo>
                    <a:pt x="5703" y="10073"/>
                    <a:pt x="5576" y="9552"/>
                    <a:pt x="5661" y="9026"/>
                  </a:cubicBezTo>
                  <a:cubicBezTo>
                    <a:pt x="5769" y="8352"/>
                    <a:pt x="6141" y="7497"/>
                    <a:pt x="6896" y="6793"/>
                  </a:cubicBezTo>
                  <a:cubicBezTo>
                    <a:pt x="7168" y="6540"/>
                    <a:pt x="7492" y="6308"/>
                    <a:pt x="7869" y="6110"/>
                  </a:cubicBezTo>
                  <a:cubicBezTo>
                    <a:pt x="7876" y="6106"/>
                    <a:pt x="7884" y="6102"/>
                    <a:pt x="7892" y="6098"/>
                  </a:cubicBezTo>
                  <a:cubicBezTo>
                    <a:pt x="8155" y="5961"/>
                    <a:pt x="8446" y="5843"/>
                    <a:pt x="8765" y="5746"/>
                  </a:cubicBezTo>
                  <a:cubicBezTo>
                    <a:pt x="8805" y="5734"/>
                    <a:pt x="8842" y="5718"/>
                    <a:pt x="8882" y="5706"/>
                  </a:cubicBezTo>
                  <a:cubicBezTo>
                    <a:pt x="8885" y="5706"/>
                    <a:pt x="8888" y="5706"/>
                    <a:pt x="8891" y="5705"/>
                  </a:cubicBezTo>
                  <a:cubicBezTo>
                    <a:pt x="8891" y="5705"/>
                    <a:pt x="8892" y="5704"/>
                    <a:pt x="8892" y="5704"/>
                  </a:cubicBezTo>
                  <a:cubicBezTo>
                    <a:pt x="9397" y="5563"/>
                    <a:pt x="9971" y="5478"/>
                    <a:pt x="10622" y="5468"/>
                  </a:cubicBezTo>
                  <a:close/>
                  <a:moveTo>
                    <a:pt x="5664" y="9682"/>
                  </a:moveTo>
                  <a:cubicBezTo>
                    <a:pt x="5670" y="9725"/>
                    <a:pt x="5671" y="9769"/>
                    <a:pt x="5678" y="9812"/>
                  </a:cubicBezTo>
                  <a:cubicBezTo>
                    <a:pt x="5671" y="9769"/>
                    <a:pt x="5670" y="9725"/>
                    <a:pt x="5664" y="9682"/>
                  </a:cubicBezTo>
                  <a:close/>
                  <a:moveTo>
                    <a:pt x="5744" y="10087"/>
                  </a:moveTo>
                  <a:cubicBezTo>
                    <a:pt x="5753" y="10120"/>
                    <a:pt x="5760" y="10154"/>
                    <a:pt x="5770" y="10187"/>
                  </a:cubicBezTo>
                  <a:cubicBezTo>
                    <a:pt x="5760" y="10154"/>
                    <a:pt x="5753" y="10120"/>
                    <a:pt x="5744" y="10087"/>
                  </a:cubicBezTo>
                  <a:close/>
                  <a:moveTo>
                    <a:pt x="8040" y="17762"/>
                  </a:moveTo>
                  <a:cubicBezTo>
                    <a:pt x="7760" y="17762"/>
                    <a:pt x="7533" y="17935"/>
                    <a:pt x="7533" y="18148"/>
                  </a:cubicBezTo>
                  <a:cubicBezTo>
                    <a:pt x="7533" y="18362"/>
                    <a:pt x="7760" y="18534"/>
                    <a:pt x="8040" y="18534"/>
                  </a:cubicBezTo>
                  <a:lnTo>
                    <a:pt x="13238" y="18534"/>
                  </a:lnTo>
                  <a:cubicBezTo>
                    <a:pt x="13517" y="18534"/>
                    <a:pt x="13743" y="18362"/>
                    <a:pt x="13743" y="18148"/>
                  </a:cubicBezTo>
                  <a:cubicBezTo>
                    <a:pt x="13743" y="17935"/>
                    <a:pt x="13517" y="17762"/>
                    <a:pt x="13238" y="17762"/>
                  </a:cubicBezTo>
                  <a:lnTo>
                    <a:pt x="8040" y="17762"/>
                  </a:lnTo>
                  <a:close/>
                  <a:moveTo>
                    <a:pt x="8040" y="18818"/>
                  </a:moveTo>
                  <a:cubicBezTo>
                    <a:pt x="7760" y="18818"/>
                    <a:pt x="7533" y="18990"/>
                    <a:pt x="7533" y="19204"/>
                  </a:cubicBezTo>
                  <a:cubicBezTo>
                    <a:pt x="7533" y="19417"/>
                    <a:pt x="7760" y="19591"/>
                    <a:pt x="8040" y="19591"/>
                  </a:cubicBezTo>
                  <a:lnTo>
                    <a:pt x="13238" y="19591"/>
                  </a:lnTo>
                  <a:cubicBezTo>
                    <a:pt x="13517" y="19591"/>
                    <a:pt x="13743" y="19417"/>
                    <a:pt x="13743" y="19204"/>
                  </a:cubicBezTo>
                  <a:cubicBezTo>
                    <a:pt x="13743" y="18990"/>
                    <a:pt x="13517" y="18818"/>
                    <a:pt x="13238" y="18818"/>
                  </a:cubicBezTo>
                  <a:lnTo>
                    <a:pt x="8040" y="18818"/>
                  </a:lnTo>
                  <a:close/>
                  <a:moveTo>
                    <a:pt x="8377" y="19875"/>
                  </a:moveTo>
                  <a:cubicBezTo>
                    <a:pt x="8377" y="20828"/>
                    <a:pt x="9391" y="21600"/>
                    <a:pt x="10640" y="21600"/>
                  </a:cubicBezTo>
                  <a:cubicBezTo>
                    <a:pt x="11888" y="21600"/>
                    <a:pt x="12899" y="20828"/>
                    <a:pt x="12899" y="19875"/>
                  </a:cubicBezTo>
                  <a:lnTo>
                    <a:pt x="8377" y="198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320094" y="259514"/>
              <a:ext cx="99069" cy="21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0608" y="12725"/>
                  </a:moveTo>
                  <a:cubicBezTo>
                    <a:pt x="14331" y="12472"/>
                    <a:pt x="16500" y="12981"/>
                    <a:pt x="17665" y="13453"/>
                  </a:cubicBezTo>
                  <a:cubicBezTo>
                    <a:pt x="18230" y="13682"/>
                    <a:pt x="18687" y="13952"/>
                    <a:pt x="19029" y="14253"/>
                  </a:cubicBezTo>
                  <a:cubicBezTo>
                    <a:pt x="19950" y="13725"/>
                    <a:pt x="20404" y="13180"/>
                    <a:pt x="20405" y="12594"/>
                  </a:cubicBezTo>
                  <a:cubicBezTo>
                    <a:pt x="20405" y="12339"/>
                    <a:pt x="20298" y="12167"/>
                    <a:pt x="20137" y="11906"/>
                  </a:cubicBezTo>
                  <a:lnTo>
                    <a:pt x="20120" y="11879"/>
                  </a:lnTo>
                  <a:cubicBezTo>
                    <a:pt x="20115" y="11871"/>
                    <a:pt x="20115" y="11864"/>
                    <a:pt x="20111" y="11856"/>
                  </a:cubicBezTo>
                  <a:cubicBezTo>
                    <a:pt x="20106" y="11844"/>
                    <a:pt x="20099" y="11832"/>
                    <a:pt x="20097" y="11819"/>
                  </a:cubicBezTo>
                  <a:cubicBezTo>
                    <a:pt x="20095" y="11808"/>
                    <a:pt x="20096" y="11798"/>
                    <a:pt x="20096" y="11787"/>
                  </a:cubicBezTo>
                  <a:cubicBezTo>
                    <a:pt x="20096" y="11777"/>
                    <a:pt x="20095" y="11766"/>
                    <a:pt x="20097" y="11756"/>
                  </a:cubicBezTo>
                  <a:cubicBezTo>
                    <a:pt x="20099" y="11745"/>
                    <a:pt x="20105" y="11735"/>
                    <a:pt x="20109" y="11724"/>
                  </a:cubicBezTo>
                  <a:cubicBezTo>
                    <a:pt x="20114" y="11714"/>
                    <a:pt x="20117" y="11704"/>
                    <a:pt x="20123" y="11694"/>
                  </a:cubicBezTo>
                  <a:cubicBezTo>
                    <a:pt x="20130" y="11683"/>
                    <a:pt x="20140" y="11674"/>
                    <a:pt x="20148" y="11664"/>
                  </a:cubicBezTo>
                  <a:cubicBezTo>
                    <a:pt x="20157" y="11654"/>
                    <a:pt x="20164" y="11645"/>
                    <a:pt x="20175" y="11635"/>
                  </a:cubicBezTo>
                  <a:cubicBezTo>
                    <a:pt x="20188" y="11624"/>
                    <a:pt x="20204" y="11614"/>
                    <a:pt x="20219" y="11603"/>
                  </a:cubicBezTo>
                  <a:cubicBezTo>
                    <a:pt x="20228" y="11597"/>
                    <a:pt x="20235" y="11590"/>
                    <a:pt x="20245" y="11584"/>
                  </a:cubicBezTo>
                  <a:cubicBezTo>
                    <a:pt x="21132" y="11065"/>
                    <a:pt x="21600" y="10439"/>
                    <a:pt x="21599" y="9775"/>
                  </a:cubicBezTo>
                  <a:cubicBezTo>
                    <a:pt x="21599" y="8176"/>
                    <a:pt x="18823" y="6875"/>
                    <a:pt x="15410" y="6875"/>
                  </a:cubicBezTo>
                  <a:cubicBezTo>
                    <a:pt x="15410" y="6875"/>
                    <a:pt x="15408" y="6875"/>
                    <a:pt x="15408" y="6875"/>
                  </a:cubicBezTo>
                  <a:cubicBezTo>
                    <a:pt x="14030" y="6875"/>
                    <a:pt x="12727" y="7083"/>
                    <a:pt x="11638" y="7476"/>
                  </a:cubicBezTo>
                  <a:cubicBezTo>
                    <a:pt x="11333" y="7586"/>
                    <a:pt x="10896" y="7559"/>
                    <a:pt x="10661" y="7416"/>
                  </a:cubicBezTo>
                  <a:cubicBezTo>
                    <a:pt x="10427" y="7274"/>
                    <a:pt x="10484" y="7069"/>
                    <a:pt x="10788" y="6959"/>
                  </a:cubicBezTo>
                  <a:cubicBezTo>
                    <a:pt x="12123" y="6478"/>
                    <a:pt x="13721" y="6223"/>
                    <a:pt x="15407" y="6223"/>
                  </a:cubicBezTo>
                  <a:cubicBezTo>
                    <a:pt x="15408" y="6223"/>
                    <a:pt x="15410" y="6223"/>
                    <a:pt x="15411" y="6223"/>
                  </a:cubicBezTo>
                  <a:cubicBezTo>
                    <a:pt x="17223" y="6223"/>
                    <a:pt x="18888" y="6523"/>
                    <a:pt x="20193" y="7022"/>
                  </a:cubicBezTo>
                  <a:cubicBezTo>
                    <a:pt x="20018" y="6086"/>
                    <a:pt x="19493" y="5545"/>
                    <a:pt x="18678" y="5135"/>
                  </a:cubicBezTo>
                  <a:cubicBezTo>
                    <a:pt x="18614" y="5251"/>
                    <a:pt x="18531" y="5363"/>
                    <a:pt x="18429" y="5496"/>
                  </a:cubicBezTo>
                  <a:cubicBezTo>
                    <a:pt x="18380" y="5560"/>
                    <a:pt x="18326" y="5631"/>
                    <a:pt x="18267" y="5712"/>
                  </a:cubicBezTo>
                  <a:cubicBezTo>
                    <a:pt x="18169" y="5848"/>
                    <a:pt x="17898" y="5933"/>
                    <a:pt x="17608" y="5933"/>
                  </a:cubicBezTo>
                  <a:cubicBezTo>
                    <a:pt x="17534" y="5933"/>
                    <a:pt x="17459" y="5928"/>
                    <a:pt x="17385" y="5916"/>
                  </a:cubicBezTo>
                  <a:cubicBezTo>
                    <a:pt x="17021" y="5858"/>
                    <a:pt x="16826" y="5673"/>
                    <a:pt x="16949" y="5503"/>
                  </a:cubicBezTo>
                  <a:cubicBezTo>
                    <a:pt x="17011" y="5417"/>
                    <a:pt x="17067" y="5343"/>
                    <a:pt x="17119" y="5276"/>
                  </a:cubicBezTo>
                  <a:cubicBezTo>
                    <a:pt x="17353" y="4970"/>
                    <a:pt x="17450" y="4843"/>
                    <a:pt x="17450" y="4355"/>
                  </a:cubicBezTo>
                  <a:cubicBezTo>
                    <a:pt x="17450" y="2929"/>
                    <a:pt x="15445" y="1775"/>
                    <a:pt x="12709" y="1514"/>
                  </a:cubicBezTo>
                  <a:cubicBezTo>
                    <a:pt x="13117" y="2006"/>
                    <a:pt x="13341" y="2562"/>
                    <a:pt x="13341" y="3164"/>
                  </a:cubicBezTo>
                  <a:cubicBezTo>
                    <a:pt x="13341" y="4241"/>
                    <a:pt x="12287" y="5499"/>
                    <a:pt x="9385" y="6346"/>
                  </a:cubicBezTo>
                  <a:cubicBezTo>
                    <a:pt x="8047" y="6737"/>
                    <a:pt x="5767" y="7044"/>
                    <a:pt x="2496" y="6291"/>
                  </a:cubicBezTo>
                  <a:cubicBezTo>
                    <a:pt x="2151" y="6212"/>
                    <a:pt x="2008" y="6017"/>
                    <a:pt x="2178" y="5855"/>
                  </a:cubicBezTo>
                  <a:cubicBezTo>
                    <a:pt x="2348" y="5693"/>
                    <a:pt x="2765" y="5627"/>
                    <a:pt x="3110" y="5706"/>
                  </a:cubicBezTo>
                  <a:cubicBezTo>
                    <a:pt x="5275" y="6204"/>
                    <a:pt x="7139" y="6233"/>
                    <a:pt x="8649" y="5793"/>
                  </a:cubicBezTo>
                  <a:cubicBezTo>
                    <a:pt x="10792" y="5167"/>
                    <a:pt x="11949" y="4287"/>
                    <a:pt x="11949" y="3164"/>
                  </a:cubicBezTo>
                  <a:cubicBezTo>
                    <a:pt x="11949" y="2458"/>
                    <a:pt x="11589" y="1828"/>
                    <a:pt x="10958" y="1319"/>
                  </a:cubicBezTo>
                  <a:cubicBezTo>
                    <a:pt x="10947" y="1311"/>
                    <a:pt x="10938" y="1303"/>
                    <a:pt x="10928" y="1295"/>
                  </a:cubicBezTo>
                  <a:cubicBezTo>
                    <a:pt x="9915" y="494"/>
                    <a:pt x="8222" y="0"/>
                    <a:pt x="6189" y="0"/>
                  </a:cubicBezTo>
                  <a:cubicBezTo>
                    <a:pt x="3911" y="0"/>
                    <a:pt x="1837" y="572"/>
                    <a:pt x="777" y="1492"/>
                  </a:cubicBezTo>
                  <a:cubicBezTo>
                    <a:pt x="58" y="2117"/>
                    <a:pt x="57" y="2674"/>
                    <a:pt x="56" y="3166"/>
                  </a:cubicBezTo>
                  <a:lnTo>
                    <a:pt x="55" y="3275"/>
                  </a:lnTo>
                  <a:cubicBezTo>
                    <a:pt x="37" y="5015"/>
                    <a:pt x="23" y="9078"/>
                    <a:pt x="14" y="12696"/>
                  </a:cubicBezTo>
                  <a:cubicBezTo>
                    <a:pt x="2120" y="10786"/>
                    <a:pt x="6436" y="9563"/>
                    <a:pt x="11781" y="9563"/>
                  </a:cubicBezTo>
                  <a:cubicBezTo>
                    <a:pt x="14053" y="9563"/>
                    <a:pt x="16302" y="9817"/>
                    <a:pt x="18286" y="10299"/>
                  </a:cubicBezTo>
                  <a:cubicBezTo>
                    <a:pt x="18627" y="10381"/>
                    <a:pt x="18760" y="10578"/>
                    <a:pt x="18583" y="10738"/>
                  </a:cubicBezTo>
                  <a:cubicBezTo>
                    <a:pt x="18407" y="10898"/>
                    <a:pt x="17987" y="10960"/>
                    <a:pt x="17645" y="10878"/>
                  </a:cubicBezTo>
                  <a:cubicBezTo>
                    <a:pt x="15859" y="10444"/>
                    <a:pt x="13831" y="10215"/>
                    <a:pt x="11781" y="10215"/>
                  </a:cubicBezTo>
                  <a:cubicBezTo>
                    <a:pt x="4966" y="10215"/>
                    <a:pt x="14" y="12425"/>
                    <a:pt x="8" y="15470"/>
                  </a:cubicBezTo>
                  <a:cubicBezTo>
                    <a:pt x="8" y="15471"/>
                    <a:pt x="7" y="15471"/>
                    <a:pt x="7" y="15472"/>
                  </a:cubicBezTo>
                  <a:cubicBezTo>
                    <a:pt x="2" y="17745"/>
                    <a:pt x="0" y="19409"/>
                    <a:pt x="0" y="19449"/>
                  </a:cubicBezTo>
                  <a:cubicBezTo>
                    <a:pt x="0" y="20520"/>
                    <a:pt x="1070" y="21600"/>
                    <a:pt x="3461" y="21600"/>
                  </a:cubicBezTo>
                  <a:cubicBezTo>
                    <a:pt x="4760" y="21600"/>
                    <a:pt x="5996" y="21272"/>
                    <a:pt x="6767" y="20722"/>
                  </a:cubicBezTo>
                  <a:cubicBezTo>
                    <a:pt x="7288" y="20351"/>
                    <a:pt x="7563" y="19910"/>
                    <a:pt x="7563" y="19449"/>
                  </a:cubicBezTo>
                  <a:cubicBezTo>
                    <a:pt x="7563" y="18263"/>
                    <a:pt x="5723" y="17298"/>
                    <a:pt x="3461" y="17298"/>
                  </a:cubicBezTo>
                  <a:cubicBezTo>
                    <a:pt x="3299" y="17298"/>
                    <a:pt x="3137" y="17303"/>
                    <a:pt x="2978" y="17312"/>
                  </a:cubicBezTo>
                  <a:cubicBezTo>
                    <a:pt x="2593" y="17334"/>
                    <a:pt x="2248" y="17210"/>
                    <a:pt x="2198" y="17031"/>
                  </a:cubicBezTo>
                  <a:cubicBezTo>
                    <a:pt x="2148" y="16853"/>
                    <a:pt x="2417" y="16689"/>
                    <a:pt x="2798" y="16666"/>
                  </a:cubicBezTo>
                  <a:cubicBezTo>
                    <a:pt x="3016" y="16652"/>
                    <a:pt x="3240" y="16646"/>
                    <a:pt x="3461" y="16646"/>
                  </a:cubicBezTo>
                  <a:cubicBezTo>
                    <a:pt x="6491" y="16646"/>
                    <a:pt x="8955" y="17903"/>
                    <a:pt x="8955" y="19449"/>
                  </a:cubicBezTo>
                  <a:cubicBezTo>
                    <a:pt x="8955" y="19621"/>
                    <a:pt x="8921" y="19791"/>
                    <a:pt x="8861" y="19958"/>
                  </a:cubicBezTo>
                  <a:cubicBezTo>
                    <a:pt x="12028" y="19891"/>
                    <a:pt x="13338" y="19428"/>
                    <a:pt x="14225" y="18147"/>
                  </a:cubicBezTo>
                  <a:cubicBezTo>
                    <a:pt x="14227" y="18144"/>
                    <a:pt x="14230" y="18143"/>
                    <a:pt x="14231" y="18140"/>
                  </a:cubicBezTo>
                  <a:cubicBezTo>
                    <a:pt x="14240" y="18129"/>
                    <a:pt x="14251" y="18118"/>
                    <a:pt x="14262" y="18107"/>
                  </a:cubicBezTo>
                  <a:cubicBezTo>
                    <a:pt x="14271" y="18099"/>
                    <a:pt x="14279" y="18090"/>
                    <a:pt x="14289" y="18082"/>
                  </a:cubicBezTo>
                  <a:cubicBezTo>
                    <a:pt x="14301" y="18072"/>
                    <a:pt x="14315" y="18064"/>
                    <a:pt x="14329" y="18055"/>
                  </a:cubicBezTo>
                  <a:cubicBezTo>
                    <a:pt x="14342" y="18047"/>
                    <a:pt x="14354" y="18038"/>
                    <a:pt x="14369" y="18031"/>
                  </a:cubicBezTo>
                  <a:cubicBezTo>
                    <a:pt x="14383" y="18023"/>
                    <a:pt x="14401" y="18016"/>
                    <a:pt x="14417" y="18009"/>
                  </a:cubicBezTo>
                  <a:cubicBezTo>
                    <a:pt x="14434" y="18002"/>
                    <a:pt x="14450" y="17994"/>
                    <a:pt x="14468" y="17988"/>
                  </a:cubicBezTo>
                  <a:cubicBezTo>
                    <a:pt x="14485" y="17982"/>
                    <a:pt x="14504" y="17977"/>
                    <a:pt x="14523" y="17971"/>
                  </a:cubicBezTo>
                  <a:cubicBezTo>
                    <a:pt x="14543" y="17965"/>
                    <a:pt x="14563" y="17959"/>
                    <a:pt x="14585" y="17954"/>
                  </a:cubicBezTo>
                  <a:cubicBezTo>
                    <a:pt x="14590" y="17953"/>
                    <a:pt x="14594" y="17952"/>
                    <a:pt x="14599" y="17951"/>
                  </a:cubicBezTo>
                  <a:cubicBezTo>
                    <a:pt x="16428" y="17560"/>
                    <a:pt x="18371" y="16626"/>
                    <a:pt x="18371" y="15665"/>
                  </a:cubicBezTo>
                  <a:cubicBezTo>
                    <a:pt x="18371" y="14979"/>
                    <a:pt x="17797" y="14369"/>
                    <a:pt x="16755" y="13946"/>
                  </a:cubicBezTo>
                  <a:cubicBezTo>
                    <a:pt x="15399" y="13397"/>
                    <a:pt x="13342" y="13198"/>
                    <a:pt x="10808" y="13370"/>
                  </a:cubicBezTo>
                  <a:cubicBezTo>
                    <a:pt x="10426" y="13397"/>
                    <a:pt x="10074" y="13273"/>
                    <a:pt x="10019" y="13095"/>
                  </a:cubicBezTo>
                  <a:cubicBezTo>
                    <a:pt x="9964" y="12916"/>
                    <a:pt x="10227" y="12751"/>
                    <a:pt x="10608" y="127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202610" y="259514"/>
              <a:ext cx="99070" cy="21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0991" y="12725"/>
                  </a:moveTo>
                  <a:cubicBezTo>
                    <a:pt x="7268" y="12472"/>
                    <a:pt x="5099" y="12981"/>
                    <a:pt x="3934" y="13453"/>
                  </a:cubicBezTo>
                  <a:cubicBezTo>
                    <a:pt x="3369" y="13682"/>
                    <a:pt x="2912" y="13952"/>
                    <a:pt x="2570" y="14253"/>
                  </a:cubicBezTo>
                  <a:cubicBezTo>
                    <a:pt x="1649" y="13725"/>
                    <a:pt x="1195" y="13180"/>
                    <a:pt x="1194" y="12594"/>
                  </a:cubicBezTo>
                  <a:cubicBezTo>
                    <a:pt x="1194" y="12339"/>
                    <a:pt x="1301" y="12167"/>
                    <a:pt x="1462" y="11906"/>
                  </a:cubicBezTo>
                  <a:lnTo>
                    <a:pt x="1479" y="11879"/>
                  </a:lnTo>
                  <a:cubicBezTo>
                    <a:pt x="1484" y="11871"/>
                    <a:pt x="1484" y="11864"/>
                    <a:pt x="1488" y="11856"/>
                  </a:cubicBezTo>
                  <a:cubicBezTo>
                    <a:pt x="1493" y="11844"/>
                    <a:pt x="1500" y="11832"/>
                    <a:pt x="1502" y="11819"/>
                  </a:cubicBezTo>
                  <a:cubicBezTo>
                    <a:pt x="1504" y="11808"/>
                    <a:pt x="1503" y="11798"/>
                    <a:pt x="1503" y="11787"/>
                  </a:cubicBezTo>
                  <a:cubicBezTo>
                    <a:pt x="1503" y="11777"/>
                    <a:pt x="1504" y="11766"/>
                    <a:pt x="1502" y="11756"/>
                  </a:cubicBezTo>
                  <a:cubicBezTo>
                    <a:pt x="1500" y="11745"/>
                    <a:pt x="1494" y="11735"/>
                    <a:pt x="1490" y="11724"/>
                  </a:cubicBezTo>
                  <a:cubicBezTo>
                    <a:pt x="1485" y="11714"/>
                    <a:pt x="1482" y="11704"/>
                    <a:pt x="1476" y="11694"/>
                  </a:cubicBezTo>
                  <a:cubicBezTo>
                    <a:pt x="1469" y="11683"/>
                    <a:pt x="1459" y="11674"/>
                    <a:pt x="1451" y="11664"/>
                  </a:cubicBezTo>
                  <a:cubicBezTo>
                    <a:pt x="1442" y="11654"/>
                    <a:pt x="1435" y="11645"/>
                    <a:pt x="1424" y="11635"/>
                  </a:cubicBezTo>
                  <a:cubicBezTo>
                    <a:pt x="1411" y="11624"/>
                    <a:pt x="1395" y="11614"/>
                    <a:pt x="1380" y="11603"/>
                  </a:cubicBezTo>
                  <a:cubicBezTo>
                    <a:pt x="1371" y="11597"/>
                    <a:pt x="1364" y="11590"/>
                    <a:pt x="1354" y="11584"/>
                  </a:cubicBezTo>
                  <a:cubicBezTo>
                    <a:pt x="467" y="11065"/>
                    <a:pt x="-1" y="10439"/>
                    <a:pt x="0" y="9775"/>
                  </a:cubicBezTo>
                  <a:cubicBezTo>
                    <a:pt x="0" y="8176"/>
                    <a:pt x="2776" y="6875"/>
                    <a:pt x="6189" y="6875"/>
                  </a:cubicBezTo>
                  <a:cubicBezTo>
                    <a:pt x="6189" y="6875"/>
                    <a:pt x="6191" y="6875"/>
                    <a:pt x="6191" y="6875"/>
                  </a:cubicBezTo>
                  <a:cubicBezTo>
                    <a:pt x="7569" y="6875"/>
                    <a:pt x="8872" y="7083"/>
                    <a:pt x="9961" y="7476"/>
                  </a:cubicBezTo>
                  <a:cubicBezTo>
                    <a:pt x="10266" y="7586"/>
                    <a:pt x="10703" y="7559"/>
                    <a:pt x="10938" y="7416"/>
                  </a:cubicBezTo>
                  <a:cubicBezTo>
                    <a:pt x="11172" y="7274"/>
                    <a:pt x="11115" y="7069"/>
                    <a:pt x="10811" y="6959"/>
                  </a:cubicBezTo>
                  <a:cubicBezTo>
                    <a:pt x="9476" y="6478"/>
                    <a:pt x="7878" y="6223"/>
                    <a:pt x="6192" y="6223"/>
                  </a:cubicBezTo>
                  <a:cubicBezTo>
                    <a:pt x="6191" y="6223"/>
                    <a:pt x="6189" y="6223"/>
                    <a:pt x="6188" y="6223"/>
                  </a:cubicBezTo>
                  <a:cubicBezTo>
                    <a:pt x="4376" y="6223"/>
                    <a:pt x="2711" y="6523"/>
                    <a:pt x="1406" y="7022"/>
                  </a:cubicBezTo>
                  <a:cubicBezTo>
                    <a:pt x="1581" y="6086"/>
                    <a:pt x="2106" y="5545"/>
                    <a:pt x="2921" y="5135"/>
                  </a:cubicBezTo>
                  <a:cubicBezTo>
                    <a:pt x="2985" y="5251"/>
                    <a:pt x="3068" y="5363"/>
                    <a:pt x="3170" y="5496"/>
                  </a:cubicBezTo>
                  <a:cubicBezTo>
                    <a:pt x="3219" y="5560"/>
                    <a:pt x="3273" y="5631"/>
                    <a:pt x="3332" y="5712"/>
                  </a:cubicBezTo>
                  <a:cubicBezTo>
                    <a:pt x="3430" y="5848"/>
                    <a:pt x="3701" y="5933"/>
                    <a:pt x="3991" y="5933"/>
                  </a:cubicBezTo>
                  <a:cubicBezTo>
                    <a:pt x="4065" y="5933"/>
                    <a:pt x="4140" y="5928"/>
                    <a:pt x="4214" y="5916"/>
                  </a:cubicBezTo>
                  <a:cubicBezTo>
                    <a:pt x="4578" y="5858"/>
                    <a:pt x="4773" y="5673"/>
                    <a:pt x="4650" y="5503"/>
                  </a:cubicBezTo>
                  <a:cubicBezTo>
                    <a:pt x="4588" y="5417"/>
                    <a:pt x="4532" y="5343"/>
                    <a:pt x="4480" y="5276"/>
                  </a:cubicBezTo>
                  <a:cubicBezTo>
                    <a:pt x="4246" y="4970"/>
                    <a:pt x="4149" y="4843"/>
                    <a:pt x="4149" y="4355"/>
                  </a:cubicBezTo>
                  <a:cubicBezTo>
                    <a:pt x="4149" y="2929"/>
                    <a:pt x="6154" y="1775"/>
                    <a:pt x="8890" y="1514"/>
                  </a:cubicBezTo>
                  <a:cubicBezTo>
                    <a:pt x="8482" y="2006"/>
                    <a:pt x="8258" y="2562"/>
                    <a:pt x="8258" y="3164"/>
                  </a:cubicBezTo>
                  <a:cubicBezTo>
                    <a:pt x="8258" y="4241"/>
                    <a:pt x="9312" y="5499"/>
                    <a:pt x="12214" y="6346"/>
                  </a:cubicBezTo>
                  <a:cubicBezTo>
                    <a:pt x="13552" y="6737"/>
                    <a:pt x="15832" y="7044"/>
                    <a:pt x="19103" y="6291"/>
                  </a:cubicBezTo>
                  <a:cubicBezTo>
                    <a:pt x="19448" y="6212"/>
                    <a:pt x="19591" y="6017"/>
                    <a:pt x="19421" y="5855"/>
                  </a:cubicBezTo>
                  <a:cubicBezTo>
                    <a:pt x="19251" y="5693"/>
                    <a:pt x="18834" y="5627"/>
                    <a:pt x="18489" y="5706"/>
                  </a:cubicBezTo>
                  <a:cubicBezTo>
                    <a:pt x="16324" y="6204"/>
                    <a:pt x="14460" y="6233"/>
                    <a:pt x="12950" y="5793"/>
                  </a:cubicBezTo>
                  <a:cubicBezTo>
                    <a:pt x="10807" y="5167"/>
                    <a:pt x="9650" y="4287"/>
                    <a:pt x="9650" y="3164"/>
                  </a:cubicBezTo>
                  <a:cubicBezTo>
                    <a:pt x="9650" y="2458"/>
                    <a:pt x="10010" y="1828"/>
                    <a:pt x="10641" y="1319"/>
                  </a:cubicBezTo>
                  <a:cubicBezTo>
                    <a:pt x="10652" y="1311"/>
                    <a:pt x="10661" y="1303"/>
                    <a:pt x="10671" y="1295"/>
                  </a:cubicBezTo>
                  <a:cubicBezTo>
                    <a:pt x="11684" y="494"/>
                    <a:pt x="13377" y="0"/>
                    <a:pt x="15410" y="0"/>
                  </a:cubicBezTo>
                  <a:cubicBezTo>
                    <a:pt x="17688" y="0"/>
                    <a:pt x="19762" y="572"/>
                    <a:pt x="20822" y="1492"/>
                  </a:cubicBezTo>
                  <a:cubicBezTo>
                    <a:pt x="21541" y="2117"/>
                    <a:pt x="21542" y="2674"/>
                    <a:pt x="21543" y="3166"/>
                  </a:cubicBezTo>
                  <a:lnTo>
                    <a:pt x="21544" y="3275"/>
                  </a:lnTo>
                  <a:cubicBezTo>
                    <a:pt x="21562" y="5015"/>
                    <a:pt x="21576" y="9078"/>
                    <a:pt x="21585" y="12696"/>
                  </a:cubicBezTo>
                  <a:cubicBezTo>
                    <a:pt x="19479" y="10786"/>
                    <a:pt x="15163" y="9563"/>
                    <a:pt x="9818" y="9563"/>
                  </a:cubicBezTo>
                  <a:cubicBezTo>
                    <a:pt x="7546" y="9563"/>
                    <a:pt x="5297" y="9817"/>
                    <a:pt x="3313" y="10299"/>
                  </a:cubicBezTo>
                  <a:cubicBezTo>
                    <a:pt x="2972" y="10381"/>
                    <a:pt x="2839" y="10578"/>
                    <a:pt x="3016" y="10738"/>
                  </a:cubicBezTo>
                  <a:cubicBezTo>
                    <a:pt x="3192" y="10898"/>
                    <a:pt x="3612" y="10960"/>
                    <a:pt x="3954" y="10878"/>
                  </a:cubicBezTo>
                  <a:cubicBezTo>
                    <a:pt x="5740" y="10444"/>
                    <a:pt x="7768" y="10215"/>
                    <a:pt x="9818" y="10215"/>
                  </a:cubicBezTo>
                  <a:cubicBezTo>
                    <a:pt x="16633" y="10215"/>
                    <a:pt x="21585" y="12425"/>
                    <a:pt x="21591" y="15470"/>
                  </a:cubicBezTo>
                  <a:cubicBezTo>
                    <a:pt x="21591" y="15471"/>
                    <a:pt x="21592" y="15471"/>
                    <a:pt x="21592" y="15472"/>
                  </a:cubicBezTo>
                  <a:cubicBezTo>
                    <a:pt x="21597" y="17745"/>
                    <a:pt x="21599" y="19409"/>
                    <a:pt x="21599" y="19449"/>
                  </a:cubicBezTo>
                  <a:cubicBezTo>
                    <a:pt x="21599" y="20520"/>
                    <a:pt x="20529" y="21600"/>
                    <a:pt x="18138" y="21600"/>
                  </a:cubicBezTo>
                  <a:cubicBezTo>
                    <a:pt x="16839" y="21600"/>
                    <a:pt x="15603" y="21272"/>
                    <a:pt x="14832" y="20722"/>
                  </a:cubicBezTo>
                  <a:cubicBezTo>
                    <a:pt x="14311" y="20351"/>
                    <a:pt x="14036" y="19910"/>
                    <a:pt x="14036" y="19449"/>
                  </a:cubicBezTo>
                  <a:cubicBezTo>
                    <a:pt x="14036" y="18263"/>
                    <a:pt x="15876" y="17298"/>
                    <a:pt x="18138" y="17298"/>
                  </a:cubicBezTo>
                  <a:cubicBezTo>
                    <a:pt x="18300" y="17298"/>
                    <a:pt x="18462" y="17303"/>
                    <a:pt x="18621" y="17312"/>
                  </a:cubicBezTo>
                  <a:cubicBezTo>
                    <a:pt x="19006" y="17334"/>
                    <a:pt x="19351" y="17210"/>
                    <a:pt x="19401" y="17031"/>
                  </a:cubicBezTo>
                  <a:cubicBezTo>
                    <a:pt x="19451" y="16853"/>
                    <a:pt x="19182" y="16689"/>
                    <a:pt x="18801" y="16666"/>
                  </a:cubicBezTo>
                  <a:cubicBezTo>
                    <a:pt x="18583" y="16652"/>
                    <a:pt x="18359" y="16646"/>
                    <a:pt x="18138" y="16646"/>
                  </a:cubicBezTo>
                  <a:cubicBezTo>
                    <a:pt x="15108" y="16646"/>
                    <a:pt x="12644" y="17903"/>
                    <a:pt x="12644" y="19449"/>
                  </a:cubicBezTo>
                  <a:cubicBezTo>
                    <a:pt x="12644" y="19621"/>
                    <a:pt x="12678" y="19791"/>
                    <a:pt x="12738" y="19958"/>
                  </a:cubicBezTo>
                  <a:cubicBezTo>
                    <a:pt x="9571" y="19891"/>
                    <a:pt x="8261" y="19428"/>
                    <a:pt x="7374" y="18147"/>
                  </a:cubicBezTo>
                  <a:cubicBezTo>
                    <a:pt x="7372" y="18144"/>
                    <a:pt x="7369" y="18143"/>
                    <a:pt x="7368" y="18140"/>
                  </a:cubicBezTo>
                  <a:cubicBezTo>
                    <a:pt x="7359" y="18129"/>
                    <a:pt x="7348" y="18118"/>
                    <a:pt x="7337" y="18107"/>
                  </a:cubicBezTo>
                  <a:cubicBezTo>
                    <a:pt x="7328" y="18099"/>
                    <a:pt x="7320" y="18090"/>
                    <a:pt x="7310" y="18082"/>
                  </a:cubicBezTo>
                  <a:cubicBezTo>
                    <a:pt x="7298" y="18072"/>
                    <a:pt x="7284" y="18064"/>
                    <a:pt x="7270" y="18055"/>
                  </a:cubicBezTo>
                  <a:cubicBezTo>
                    <a:pt x="7257" y="18047"/>
                    <a:pt x="7245" y="18038"/>
                    <a:pt x="7230" y="18031"/>
                  </a:cubicBezTo>
                  <a:cubicBezTo>
                    <a:pt x="7216" y="18023"/>
                    <a:pt x="7198" y="18016"/>
                    <a:pt x="7182" y="18009"/>
                  </a:cubicBezTo>
                  <a:cubicBezTo>
                    <a:pt x="7165" y="18002"/>
                    <a:pt x="7149" y="17994"/>
                    <a:pt x="7131" y="17988"/>
                  </a:cubicBezTo>
                  <a:cubicBezTo>
                    <a:pt x="7114" y="17982"/>
                    <a:pt x="7095" y="17977"/>
                    <a:pt x="7076" y="17971"/>
                  </a:cubicBezTo>
                  <a:cubicBezTo>
                    <a:pt x="7056" y="17965"/>
                    <a:pt x="7036" y="17959"/>
                    <a:pt x="7014" y="17954"/>
                  </a:cubicBezTo>
                  <a:cubicBezTo>
                    <a:pt x="7009" y="17953"/>
                    <a:pt x="7005" y="17952"/>
                    <a:pt x="7000" y="17951"/>
                  </a:cubicBezTo>
                  <a:cubicBezTo>
                    <a:pt x="5171" y="17560"/>
                    <a:pt x="3228" y="16626"/>
                    <a:pt x="3228" y="15665"/>
                  </a:cubicBezTo>
                  <a:cubicBezTo>
                    <a:pt x="3228" y="14979"/>
                    <a:pt x="3802" y="14369"/>
                    <a:pt x="4844" y="13946"/>
                  </a:cubicBezTo>
                  <a:cubicBezTo>
                    <a:pt x="6200" y="13397"/>
                    <a:pt x="8257" y="13198"/>
                    <a:pt x="10791" y="13370"/>
                  </a:cubicBezTo>
                  <a:cubicBezTo>
                    <a:pt x="11173" y="13397"/>
                    <a:pt x="11525" y="13273"/>
                    <a:pt x="11580" y="13095"/>
                  </a:cubicBezTo>
                  <a:cubicBezTo>
                    <a:pt x="11635" y="12916"/>
                    <a:pt x="11372" y="12751"/>
                    <a:pt x="10991" y="127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6248766" y="2430978"/>
            <a:ext cx="730844" cy="658858"/>
            <a:chOff x="0" y="0"/>
            <a:chExt cx="730843" cy="658857"/>
          </a:xfrm>
        </p:grpSpPr>
        <p:sp>
          <p:nvSpPr>
            <p:cNvPr id="351" name="Shape 351"/>
            <p:cNvSpPr/>
            <p:nvPr/>
          </p:nvSpPr>
          <p:spPr>
            <a:xfrm>
              <a:off x="328940" y="243139"/>
              <a:ext cx="401903" cy="41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45" y="0"/>
                  </a:moveTo>
                  <a:cubicBezTo>
                    <a:pt x="2654" y="0"/>
                    <a:pt x="1839" y="771"/>
                    <a:pt x="1839" y="1729"/>
                  </a:cubicBezTo>
                  <a:cubicBezTo>
                    <a:pt x="1839" y="2688"/>
                    <a:pt x="2654" y="3459"/>
                    <a:pt x="3645" y="3459"/>
                  </a:cubicBezTo>
                  <a:cubicBezTo>
                    <a:pt x="4636" y="3459"/>
                    <a:pt x="5434" y="2688"/>
                    <a:pt x="5434" y="1729"/>
                  </a:cubicBezTo>
                  <a:cubicBezTo>
                    <a:pt x="5434" y="771"/>
                    <a:pt x="4636" y="0"/>
                    <a:pt x="3645" y="0"/>
                  </a:cubicBezTo>
                  <a:close/>
                  <a:moveTo>
                    <a:pt x="17955" y="0"/>
                  </a:moveTo>
                  <a:cubicBezTo>
                    <a:pt x="16964" y="0"/>
                    <a:pt x="16166" y="771"/>
                    <a:pt x="16166" y="1729"/>
                  </a:cubicBezTo>
                  <a:cubicBezTo>
                    <a:pt x="16166" y="2688"/>
                    <a:pt x="16964" y="3459"/>
                    <a:pt x="17955" y="3459"/>
                  </a:cubicBezTo>
                  <a:cubicBezTo>
                    <a:pt x="18946" y="3459"/>
                    <a:pt x="19761" y="2688"/>
                    <a:pt x="19761" y="1729"/>
                  </a:cubicBezTo>
                  <a:cubicBezTo>
                    <a:pt x="19761" y="771"/>
                    <a:pt x="18946" y="0"/>
                    <a:pt x="17955" y="0"/>
                  </a:cubicBezTo>
                  <a:close/>
                  <a:moveTo>
                    <a:pt x="10614" y="3703"/>
                  </a:moveTo>
                  <a:cubicBezTo>
                    <a:pt x="9623" y="3703"/>
                    <a:pt x="8809" y="4474"/>
                    <a:pt x="8809" y="5433"/>
                  </a:cubicBezTo>
                  <a:cubicBezTo>
                    <a:pt x="8809" y="6391"/>
                    <a:pt x="9623" y="7178"/>
                    <a:pt x="10614" y="7178"/>
                  </a:cubicBezTo>
                  <a:cubicBezTo>
                    <a:pt x="11605" y="7178"/>
                    <a:pt x="12403" y="6391"/>
                    <a:pt x="12403" y="5433"/>
                  </a:cubicBezTo>
                  <a:cubicBezTo>
                    <a:pt x="12403" y="4474"/>
                    <a:pt x="11605" y="3703"/>
                    <a:pt x="10614" y="3703"/>
                  </a:cubicBezTo>
                  <a:close/>
                  <a:moveTo>
                    <a:pt x="1131" y="4356"/>
                  </a:moveTo>
                  <a:cubicBezTo>
                    <a:pt x="510" y="4356"/>
                    <a:pt x="0" y="4833"/>
                    <a:pt x="0" y="5433"/>
                  </a:cubicBezTo>
                  <a:lnTo>
                    <a:pt x="0" y="9772"/>
                  </a:lnTo>
                  <a:cubicBezTo>
                    <a:pt x="0" y="10372"/>
                    <a:pt x="510" y="10849"/>
                    <a:pt x="1131" y="10849"/>
                  </a:cubicBezTo>
                  <a:cubicBezTo>
                    <a:pt x="1225" y="10849"/>
                    <a:pt x="1313" y="10837"/>
                    <a:pt x="1401" y="10816"/>
                  </a:cubicBezTo>
                  <a:lnTo>
                    <a:pt x="1401" y="16804"/>
                  </a:lnTo>
                  <a:cubicBezTo>
                    <a:pt x="1401" y="17404"/>
                    <a:pt x="1894" y="17880"/>
                    <a:pt x="2514" y="17880"/>
                  </a:cubicBezTo>
                  <a:cubicBezTo>
                    <a:pt x="3135" y="17880"/>
                    <a:pt x="3645" y="17403"/>
                    <a:pt x="3645" y="16804"/>
                  </a:cubicBezTo>
                  <a:cubicBezTo>
                    <a:pt x="3645" y="17403"/>
                    <a:pt x="4138" y="17880"/>
                    <a:pt x="4759" y="17880"/>
                  </a:cubicBezTo>
                  <a:cubicBezTo>
                    <a:pt x="5379" y="17880"/>
                    <a:pt x="5889" y="17403"/>
                    <a:pt x="5889" y="16804"/>
                  </a:cubicBezTo>
                  <a:cubicBezTo>
                    <a:pt x="5889" y="16804"/>
                    <a:pt x="5889" y="9103"/>
                    <a:pt x="5889" y="9103"/>
                  </a:cubicBezTo>
                  <a:cubicBezTo>
                    <a:pt x="5889" y="8235"/>
                    <a:pt x="6472" y="7480"/>
                    <a:pt x="7290" y="7162"/>
                  </a:cubicBezTo>
                  <a:lnTo>
                    <a:pt x="7290" y="5433"/>
                  </a:lnTo>
                  <a:cubicBezTo>
                    <a:pt x="7290" y="4833"/>
                    <a:pt x="6780" y="4356"/>
                    <a:pt x="6159" y="4356"/>
                  </a:cubicBezTo>
                  <a:cubicBezTo>
                    <a:pt x="6074" y="4356"/>
                    <a:pt x="5982" y="4356"/>
                    <a:pt x="5889" y="4356"/>
                  </a:cubicBezTo>
                  <a:lnTo>
                    <a:pt x="1164" y="4356"/>
                  </a:lnTo>
                  <a:cubicBezTo>
                    <a:pt x="1150" y="4356"/>
                    <a:pt x="1145" y="4356"/>
                    <a:pt x="1131" y="4356"/>
                  </a:cubicBezTo>
                  <a:close/>
                  <a:moveTo>
                    <a:pt x="15441" y="4356"/>
                  </a:moveTo>
                  <a:cubicBezTo>
                    <a:pt x="14820" y="4356"/>
                    <a:pt x="14327" y="4833"/>
                    <a:pt x="14327" y="5433"/>
                  </a:cubicBezTo>
                  <a:lnTo>
                    <a:pt x="14327" y="7162"/>
                  </a:lnTo>
                  <a:cubicBezTo>
                    <a:pt x="15145" y="7480"/>
                    <a:pt x="15711" y="8235"/>
                    <a:pt x="15711" y="9103"/>
                  </a:cubicBezTo>
                  <a:lnTo>
                    <a:pt x="15711" y="16804"/>
                  </a:lnTo>
                  <a:cubicBezTo>
                    <a:pt x="15711" y="17404"/>
                    <a:pt x="16221" y="17880"/>
                    <a:pt x="16841" y="17880"/>
                  </a:cubicBezTo>
                  <a:cubicBezTo>
                    <a:pt x="17461" y="17880"/>
                    <a:pt x="17955" y="17403"/>
                    <a:pt x="17955" y="16804"/>
                  </a:cubicBezTo>
                  <a:cubicBezTo>
                    <a:pt x="17955" y="17403"/>
                    <a:pt x="18465" y="17880"/>
                    <a:pt x="19086" y="17880"/>
                  </a:cubicBezTo>
                  <a:cubicBezTo>
                    <a:pt x="19706" y="17880"/>
                    <a:pt x="20216" y="17403"/>
                    <a:pt x="20216" y="16804"/>
                  </a:cubicBezTo>
                  <a:lnTo>
                    <a:pt x="20216" y="10816"/>
                  </a:lnTo>
                  <a:cubicBezTo>
                    <a:pt x="20303" y="10837"/>
                    <a:pt x="20392" y="10849"/>
                    <a:pt x="20486" y="10849"/>
                  </a:cubicBezTo>
                  <a:cubicBezTo>
                    <a:pt x="21106" y="10849"/>
                    <a:pt x="21600" y="10372"/>
                    <a:pt x="21600" y="9772"/>
                  </a:cubicBezTo>
                  <a:lnTo>
                    <a:pt x="21600" y="7570"/>
                  </a:lnTo>
                  <a:cubicBezTo>
                    <a:pt x="21600" y="7570"/>
                    <a:pt x="21600" y="5433"/>
                    <a:pt x="21600" y="5433"/>
                  </a:cubicBezTo>
                  <a:cubicBezTo>
                    <a:pt x="21600" y="4833"/>
                    <a:pt x="21106" y="4356"/>
                    <a:pt x="20486" y="4356"/>
                  </a:cubicBezTo>
                  <a:cubicBezTo>
                    <a:pt x="20400" y="4356"/>
                    <a:pt x="20309" y="4356"/>
                    <a:pt x="20216" y="4356"/>
                  </a:cubicBezTo>
                  <a:lnTo>
                    <a:pt x="15491" y="4356"/>
                  </a:lnTo>
                  <a:cubicBezTo>
                    <a:pt x="15477" y="4356"/>
                    <a:pt x="15455" y="4356"/>
                    <a:pt x="15441" y="4356"/>
                  </a:cubicBezTo>
                  <a:close/>
                  <a:moveTo>
                    <a:pt x="8100" y="8059"/>
                  </a:moveTo>
                  <a:cubicBezTo>
                    <a:pt x="7480" y="8059"/>
                    <a:pt x="6969" y="8536"/>
                    <a:pt x="6969" y="9136"/>
                  </a:cubicBezTo>
                  <a:lnTo>
                    <a:pt x="6969" y="13476"/>
                  </a:lnTo>
                  <a:cubicBezTo>
                    <a:pt x="6969" y="14075"/>
                    <a:pt x="7480" y="14552"/>
                    <a:pt x="8100" y="14552"/>
                  </a:cubicBezTo>
                  <a:cubicBezTo>
                    <a:pt x="8194" y="14552"/>
                    <a:pt x="8283" y="14541"/>
                    <a:pt x="8370" y="14520"/>
                  </a:cubicBezTo>
                  <a:lnTo>
                    <a:pt x="8370" y="20507"/>
                  </a:lnTo>
                  <a:cubicBezTo>
                    <a:pt x="8370" y="21107"/>
                    <a:pt x="8863" y="21600"/>
                    <a:pt x="9484" y="21600"/>
                  </a:cubicBezTo>
                  <a:cubicBezTo>
                    <a:pt x="10104" y="21600"/>
                    <a:pt x="10614" y="21107"/>
                    <a:pt x="10614" y="20507"/>
                  </a:cubicBezTo>
                  <a:cubicBezTo>
                    <a:pt x="10615" y="21107"/>
                    <a:pt x="11108" y="21600"/>
                    <a:pt x="11728" y="21600"/>
                  </a:cubicBezTo>
                  <a:cubicBezTo>
                    <a:pt x="12348" y="21600"/>
                    <a:pt x="12859" y="21107"/>
                    <a:pt x="12859" y="20507"/>
                  </a:cubicBezTo>
                  <a:lnTo>
                    <a:pt x="12859" y="14520"/>
                  </a:lnTo>
                  <a:cubicBezTo>
                    <a:pt x="12946" y="14541"/>
                    <a:pt x="13035" y="14552"/>
                    <a:pt x="13129" y="14552"/>
                  </a:cubicBezTo>
                  <a:cubicBezTo>
                    <a:pt x="13749" y="14552"/>
                    <a:pt x="14242" y="14075"/>
                    <a:pt x="14242" y="13476"/>
                  </a:cubicBezTo>
                  <a:lnTo>
                    <a:pt x="14242" y="11273"/>
                  </a:lnTo>
                  <a:cubicBezTo>
                    <a:pt x="14242" y="11273"/>
                    <a:pt x="14242" y="9136"/>
                    <a:pt x="14242" y="9136"/>
                  </a:cubicBezTo>
                  <a:cubicBezTo>
                    <a:pt x="14242" y="8536"/>
                    <a:pt x="13749" y="8059"/>
                    <a:pt x="13129" y="8059"/>
                  </a:cubicBezTo>
                  <a:cubicBezTo>
                    <a:pt x="13043" y="8059"/>
                    <a:pt x="12952" y="8059"/>
                    <a:pt x="12859" y="8059"/>
                  </a:cubicBezTo>
                  <a:lnTo>
                    <a:pt x="8134" y="8059"/>
                  </a:lnTo>
                  <a:cubicBezTo>
                    <a:pt x="8119" y="8059"/>
                    <a:pt x="8115" y="8059"/>
                    <a:pt x="8100" y="805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b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-1" y="-1"/>
              <a:ext cx="337771" cy="415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lnSpc>
                  <a:spcPct val="80000"/>
                </a:lnSpc>
                <a:spcBef>
                  <a:spcPts val="5500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/>
            </a:p>
          </p:txBody>
        </p:sp>
      </p:grpSp>
      <p:sp>
        <p:nvSpPr>
          <p:cNvPr id="354" name="Shape 354"/>
          <p:cNvSpPr/>
          <p:nvPr/>
        </p:nvSpPr>
        <p:spPr>
          <a:xfrm>
            <a:off x="8521299" y="3572806"/>
            <a:ext cx="621774" cy="736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15525"/>
                </a:moveTo>
                <a:lnTo>
                  <a:pt x="2400" y="3375"/>
                </a:lnTo>
                <a:lnTo>
                  <a:pt x="19200" y="3375"/>
                </a:lnTo>
                <a:lnTo>
                  <a:pt x="19200" y="15525"/>
                </a:lnTo>
                <a:cubicBezTo>
                  <a:pt x="19200" y="15525"/>
                  <a:pt x="2400" y="15525"/>
                  <a:pt x="2400" y="15525"/>
                </a:cubicBezTo>
                <a:close/>
                <a:moveTo>
                  <a:pt x="10800" y="20925"/>
                </a:moveTo>
                <a:cubicBezTo>
                  <a:pt x="10579" y="20925"/>
                  <a:pt x="10400" y="20774"/>
                  <a:pt x="10400" y="20588"/>
                </a:cubicBezTo>
                <a:cubicBezTo>
                  <a:pt x="10400" y="20401"/>
                  <a:pt x="10579" y="20250"/>
                  <a:pt x="10800" y="20250"/>
                </a:cubicBezTo>
                <a:cubicBezTo>
                  <a:pt x="11021" y="20250"/>
                  <a:pt x="11200" y="20401"/>
                  <a:pt x="11200" y="20588"/>
                </a:cubicBezTo>
                <a:cubicBezTo>
                  <a:pt x="11200" y="20774"/>
                  <a:pt x="11021" y="20925"/>
                  <a:pt x="10800" y="20925"/>
                </a:cubicBezTo>
                <a:close/>
                <a:moveTo>
                  <a:pt x="20800" y="16875"/>
                </a:moveTo>
                <a:lnTo>
                  <a:pt x="20800" y="2025"/>
                </a:lnTo>
                <a:lnTo>
                  <a:pt x="800" y="2025"/>
                </a:lnTo>
                <a:lnTo>
                  <a:pt x="800" y="16875"/>
                </a:lnTo>
                <a:lnTo>
                  <a:pt x="10400" y="16875"/>
                </a:lnTo>
                <a:lnTo>
                  <a:pt x="10400" y="19643"/>
                </a:lnTo>
                <a:cubicBezTo>
                  <a:pt x="9936" y="19783"/>
                  <a:pt x="9600" y="20148"/>
                  <a:pt x="9600" y="20587"/>
                </a:cubicBezTo>
                <a:cubicBezTo>
                  <a:pt x="9600" y="21146"/>
                  <a:pt x="10138" y="21600"/>
                  <a:pt x="10800" y="21600"/>
                </a:cubicBezTo>
                <a:cubicBezTo>
                  <a:pt x="11463" y="21600"/>
                  <a:pt x="12000" y="21146"/>
                  <a:pt x="12000" y="20587"/>
                </a:cubicBezTo>
                <a:cubicBezTo>
                  <a:pt x="12000" y="20148"/>
                  <a:pt x="11664" y="19783"/>
                  <a:pt x="11200" y="19643"/>
                </a:cubicBezTo>
                <a:lnTo>
                  <a:pt x="11200" y="16875"/>
                </a:lnTo>
                <a:cubicBezTo>
                  <a:pt x="11200" y="16875"/>
                  <a:pt x="20800" y="16875"/>
                  <a:pt x="20800" y="16875"/>
                </a:cubicBezTo>
                <a:close/>
                <a:moveTo>
                  <a:pt x="4000" y="9450"/>
                </a:moveTo>
                <a:lnTo>
                  <a:pt x="7200" y="9450"/>
                </a:lnTo>
                <a:lnTo>
                  <a:pt x="7200" y="8775"/>
                </a:lnTo>
                <a:lnTo>
                  <a:pt x="4000" y="8775"/>
                </a:lnTo>
                <a:cubicBezTo>
                  <a:pt x="4000" y="8775"/>
                  <a:pt x="4000" y="9450"/>
                  <a:pt x="4000" y="9450"/>
                </a:cubicBezTo>
                <a:close/>
                <a:moveTo>
                  <a:pt x="4000" y="8100"/>
                </a:moveTo>
                <a:lnTo>
                  <a:pt x="8800" y="8100"/>
                </a:lnTo>
                <a:lnTo>
                  <a:pt x="8800" y="7425"/>
                </a:lnTo>
                <a:lnTo>
                  <a:pt x="4000" y="7425"/>
                </a:lnTo>
                <a:cubicBezTo>
                  <a:pt x="4000" y="7425"/>
                  <a:pt x="4000" y="8100"/>
                  <a:pt x="4000" y="8100"/>
                </a:cubicBezTo>
                <a:close/>
                <a:moveTo>
                  <a:pt x="4000" y="6750"/>
                </a:moveTo>
                <a:lnTo>
                  <a:pt x="12000" y="6750"/>
                </a:lnTo>
                <a:lnTo>
                  <a:pt x="12000" y="6075"/>
                </a:lnTo>
                <a:lnTo>
                  <a:pt x="4000" y="6075"/>
                </a:lnTo>
                <a:cubicBezTo>
                  <a:pt x="4000" y="6075"/>
                  <a:pt x="4000" y="6750"/>
                  <a:pt x="4000" y="6750"/>
                </a:cubicBezTo>
                <a:close/>
                <a:moveTo>
                  <a:pt x="4000" y="5400"/>
                </a:moveTo>
                <a:lnTo>
                  <a:pt x="7200" y="5400"/>
                </a:lnTo>
                <a:lnTo>
                  <a:pt x="7200" y="4725"/>
                </a:lnTo>
                <a:lnTo>
                  <a:pt x="4000" y="4725"/>
                </a:lnTo>
                <a:cubicBezTo>
                  <a:pt x="4000" y="4725"/>
                  <a:pt x="4000" y="5400"/>
                  <a:pt x="4000" y="5400"/>
                </a:cubicBezTo>
                <a:close/>
                <a:moveTo>
                  <a:pt x="4000" y="14175"/>
                </a:moveTo>
                <a:lnTo>
                  <a:pt x="5600" y="14175"/>
                </a:lnTo>
                <a:lnTo>
                  <a:pt x="8000" y="12150"/>
                </a:lnTo>
                <a:lnTo>
                  <a:pt x="12800" y="12150"/>
                </a:lnTo>
                <a:lnTo>
                  <a:pt x="17600" y="7425"/>
                </a:lnTo>
                <a:lnTo>
                  <a:pt x="17600" y="6075"/>
                </a:lnTo>
                <a:lnTo>
                  <a:pt x="16800" y="6075"/>
                </a:lnTo>
                <a:lnTo>
                  <a:pt x="12000" y="10800"/>
                </a:lnTo>
                <a:lnTo>
                  <a:pt x="7200" y="10800"/>
                </a:lnTo>
                <a:lnTo>
                  <a:pt x="4000" y="13500"/>
                </a:lnTo>
                <a:cubicBezTo>
                  <a:pt x="4000" y="13500"/>
                  <a:pt x="4000" y="14175"/>
                  <a:pt x="4000" y="14175"/>
                </a:cubicBezTo>
                <a:close/>
                <a:moveTo>
                  <a:pt x="800" y="0"/>
                </a:moveTo>
                <a:lnTo>
                  <a:pt x="20800" y="0"/>
                </a:lnTo>
                <a:cubicBezTo>
                  <a:pt x="21242" y="0"/>
                  <a:pt x="21600" y="302"/>
                  <a:pt x="21600" y="675"/>
                </a:cubicBezTo>
                <a:cubicBezTo>
                  <a:pt x="21600" y="1047"/>
                  <a:pt x="21242" y="1350"/>
                  <a:pt x="20800" y="1350"/>
                </a:cubicBezTo>
                <a:lnTo>
                  <a:pt x="800" y="1350"/>
                </a:lnTo>
                <a:cubicBezTo>
                  <a:pt x="358" y="1350"/>
                  <a:pt x="0" y="1047"/>
                  <a:pt x="0" y="675"/>
                </a:cubicBezTo>
                <a:cubicBezTo>
                  <a:pt x="0" y="302"/>
                  <a:pt x="358" y="0"/>
                  <a:pt x="8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61087" y="6158994"/>
            <a:ext cx="3446514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Providing Applicable Policy Recommendations</a:t>
            </a:r>
          </a:p>
        </p:txBody>
      </p:sp>
      <p:sp>
        <p:nvSpPr>
          <p:cNvPr id="356" name="Shape 356"/>
          <p:cNvSpPr/>
          <p:nvPr/>
        </p:nvSpPr>
        <p:spPr>
          <a:xfrm>
            <a:off x="9551434" y="6120506"/>
            <a:ext cx="376693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D92362"/>
                </a:solidFill>
              </a:rPr>
              <a:t>Nurturing Mutually </a:t>
            </a:r>
            <a:endParaRPr sz="1800" dirty="0">
              <a:solidFill>
                <a:srgbClr val="D92362"/>
              </a:solidFill>
            </a:endParaRPr>
          </a:p>
          <a:p>
            <a:pPr algn="l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solidFill>
                  <a:srgbClr val="D92362"/>
                </a:solidFill>
              </a:rPr>
              <a:t>Beneficial Relationships</a:t>
            </a:r>
          </a:p>
        </p:txBody>
      </p:sp>
      <p:sp>
        <p:nvSpPr>
          <p:cNvPr id="357" name="Shape 357"/>
          <p:cNvSpPr/>
          <p:nvPr/>
        </p:nvSpPr>
        <p:spPr>
          <a:xfrm>
            <a:off x="9520978" y="3584203"/>
            <a:ext cx="323609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D92362"/>
                </a:solidFill>
              </a:rPr>
              <a:t>Enhancing Policy-making Capabilities </a:t>
            </a:r>
          </a:p>
        </p:txBody>
      </p:sp>
      <p:sp>
        <p:nvSpPr>
          <p:cNvPr id="358" name="Shape 358"/>
          <p:cNvSpPr/>
          <p:nvPr/>
        </p:nvSpPr>
        <p:spPr>
          <a:xfrm rot="1800000">
            <a:off x="4539764" y="5414792"/>
            <a:ext cx="981870" cy="111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 rot="1800000">
            <a:off x="7465971" y="5420276"/>
            <a:ext cx="981870" cy="111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60" name="Shape 360"/>
          <p:cNvSpPr/>
          <p:nvPr/>
        </p:nvSpPr>
        <p:spPr>
          <a:xfrm rot="1800000">
            <a:off x="5996849" y="2918024"/>
            <a:ext cx="981870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61" name="Shape 361"/>
          <p:cNvSpPr/>
          <p:nvPr/>
        </p:nvSpPr>
        <p:spPr>
          <a:xfrm rot="5400000">
            <a:off x="7563761" y="3620484"/>
            <a:ext cx="981870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 rot="5400000">
            <a:off x="4640769" y="3616325"/>
            <a:ext cx="981870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 rot="5400000">
            <a:off x="6123254" y="6019551"/>
            <a:ext cx="981869" cy="111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95" y="0"/>
                </a:moveTo>
                <a:lnTo>
                  <a:pt x="13812" y="10003"/>
                </a:lnTo>
                <a:lnTo>
                  <a:pt x="0" y="10003"/>
                </a:lnTo>
                <a:lnTo>
                  <a:pt x="0" y="11229"/>
                </a:lnTo>
                <a:lnTo>
                  <a:pt x="13568" y="11229"/>
                </a:lnTo>
                <a:lnTo>
                  <a:pt x="20395" y="21600"/>
                </a:lnTo>
                <a:lnTo>
                  <a:pt x="21600" y="20987"/>
                </a:lnTo>
                <a:lnTo>
                  <a:pt x="14895" y="10800"/>
                </a:lnTo>
                <a:lnTo>
                  <a:pt x="21600" y="613"/>
                </a:lnTo>
                <a:lnTo>
                  <a:pt x="20395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grpSp>
        <p:nvGrpSpPr>
          <p:cNvPr id="366" name="Group 366"/>
          <p:cNvGrpSpPr/>
          <p:nvPr/>
        </p:nvGrpSpPr>
        <p:grpSpPr>
          <a:xfrm>
            <a:off x="4996141" y="3516343"/>
            <a:ext cx="3236094" cy="3236095"/>
            <a:chOff x="0" y="0"/>
            <a:chExt cx="3236093" cy="3236093"/>
          </a:xfrm>
        </p:grpSpPr>
        <p:sp>
          <p:nvSpPr>
            <p:cNvPr id="364" name="Shape 364"/>
            <p:cNvSpPr/>
            <p:nvPr/>
          </p:nvSpPr>
          <p:spPr>
            <a:xfrm>
              <a:off x="0" y="0"/>
              <a:ext cx="3236094" cy="3236094"/>
            </a:xfrm>
            <a:prstGeom prst="ellipse">
              <a:avLst/>
            </a:prstGeom>
            <a:gradFill flip="none" rotWithShape="1">
              <a:gsLst>
                <a:gs pos="53219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365" name="image2.png" descr="KSP풀네임조합.pn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rcRect l="54447" b="22477"/>
            <a:stretch>
              <a:fillRect/>
            </a:stretch>
          </p:blipFill>
          <p:spPr>
            <a:xfrm>
              <a:off x="784808" y="787982"/>
              <a:ext cx="1666341" cy="16600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7" name="Shape 367"/>
          <p:cNvSpPr/>
          <p:nvPr/>
        </p:nvSpPr>
        <p:spPr>
          <a:xfrm>
            <a:off x="973587" y="3492013"/>
            <a:ext cx="2560360" cy="66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Sharing Successes and Failures</a:t>
            </a:r>
          </a:p>
        </p:txBody>
      </p:sp>
      <p:sp>
        <p:nvSpPr>
          <p:cNvPr id="368" name="Shape 368"/>
          <p:cNvSpPr/>
          <p:nvPr/>
        </p:nvSpPr>
        <p:spPr>
          <a:xfrm>
            <a:off x="7384853" y="2406950"/>
            <a:ext cx="2356155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solidFill>
                  <a:srgbClr val="D92362"/>
                </a:solidFill>
              </a:rPr>
              <a:t>Seeking Solutions Together</a:t>
            </a:r>
          </a:p>
        </p:txBody>
      </p:sp>
      <p:sp>
        <p:nvSpPr>
          <p:cNvPr id="369" name="Shape 369"/>
          <p:cNvSpPr/>
          <p:nvPr/>
        </p:nvSpPr>
        <p:spPr>
          <a:xfrm>
            <a:off x="2862560" y="7379020"/>
            <a:ext cx="2983753" cy="66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 defTabSz="914400">
              <a:defRPr sz="2000" b="1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Promoting Knowledge-Driven Development </a:t>
            </a:r>
          </a:p>
        </p:txBody>
      </p:sp>
    </p:spTree>
    <p:extLst>
      <p:ext uri="{BB962C8B-B14F-4D97-AF65-F5344CB8AC3E}">
        <p14:creationId xmlns:p14="http://schemas.microsoft.com/office/powerpoint/2010/main" val="26103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1495613" y="492156"/>
            <a:ext cx="11061755" cy="1146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80000"/>
              </a:lnSpc>
              <a:spcBef>
                <a:spcPts val="1000"/>
              </a:spcBef>
              <a:defRPr sz="48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KSP Structure:</a:t>
            </a:r>
          </a:p>
          <a:p>
            <a:pPr algn="l">
              <a:lnSpc>
                <a:spcPct val="80000"/>
              </a:lnSpc>
              <a:spcBef>
                <a:spcPts val="1000"/>
              </a:spcBef>
              <a:defRPr sz="3200" b="1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Three Pillars of KSP</a:t>
            </a:r>
          </a:p>
        </p:txBody>
      </p:sp>
      <p:sp>
        <p:nvSpPr>
          <p:cNvPr id="570" name="Shape 570"/>
          <p:cNvSpPr/>
          <p:nvPr/>
        </p:nvSpPr>
        <p:spPr>
          <a:xfrm>
            <a:off x="904021" y="2545953"/>
            <a:ext cx="4418470" cy="44137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6" h="21506" extrusionOk="0">
                <a:moveTo>
                  <a:pt x="16250" y="0"/>
                </a:moveTo>
                <a:cubicBezTo>
                  <a:pt x="14798" y="0"/>
                  <a:pt x="13486" y="591"/>
                  <a:pt x="12535" y="1543"/>
                </a:cubicBezTo>
                <a:cubicBezTo>
                  <a:pt x="11584" y="2495"/>
                  <a:pt x="10994" y="3811"/>
                  <a:pt x="10994" y="5264"/>
                </a:cubicBezTo>
                <a:cubicBezTo>
                  <a:pt x="10994" y="6181"/>
                  <a:pt x="11228" y="7044"/>
                  <a:pt x="11641" y="7795"/>
                </a:cubicBezTo>
                <a:lnTo>
                  <a:pt x="282" y="19164"/>
                </a:lnTo>
                <a:cubicBezTo>
                  <a:pt x="-94" y="19541"/>
                  <a:pt x="-94" y="20158"/>
                  <a:pt x="282" y="20535"/>
                </a:cubicBezTo>
                <a:lnTo>
                  <a:pt x="968" y="21219"/>
                </a:lnTo>
                <a:cubicBezTo>
                  <a:pt x="1345" y="21596"/>
                  <a:pt x="1959" y="21596"/>
                  <a:pt x="2336" y="21219"/>
                </a:cubicBezTo>
                <a:lnTo>
                  <a:pt x="3215" y="20339"/>
                </a:lnTo>
                <a:lnTo>
                  <a:pt x="4098" y="21223"/>
                </a:lnTo>
                <a:cubicBezTo>
                  <a:pt x="4474" y="21600"/>
                  <a:pt x="5089" y="21600"/>
                  <a:pt x="5465" y="21223"/>
                </a:cubicBezTo>
                <a:lnTo>
                  <a:pt x="6151" y="20537"/>
                </a:lnTo>
                <a:cubicBezTo>
                  <a:pt x="6527" y="20160"/>
                  <a:pt x="6527" y="19544"/>
                  <a:pt x="6151" y="19168"/>
                </a:cubicBezTo>
                <a:lnTo>
                  <a:pt x="5268" y="18284"/>
                </a:lnTo>
                <a:lnTo>
                  <a:pt x="5850" y="17702"/>
                </a:lnTo>
                <a:lnTo>
                  <a:pt x="7208" y="19061"/>
                </a:lnTo>
                <a:cubicBezTo>
                  <a:pt x="7584" y="19438"/>
                  <a:pt x="8199" y="19438"/>
                  <a:pt x="8575" y="19061"/>
                </a:cubicBezTo>
                <a:lnTo>
                  <a:pt x="9259" y="18375"/>
                </a:lnTo>
                <a:cubicBezTo>
                  <a:pt x="9635" y="17998"/>
                  <a:pt x="9637" y="17382"/>
                  <a:pt x="9261" y="17006"/>
                </a:cubicBezTo>
                <a:lnTo>
                  <a:pt x="7903" y="15646"/>
                </a:lnTo>
                <a:lnTo>
                  <a:pt x="13686" y="9856"/>
                </a:lnTo>
                <a:cubicBezTo>
                  <a:pt x="14445" y="10281"/>
                  <a:pt x="15319" y="10526"/>
                  <a:pt x="16250" y="10526"/>
                </a:cubicBezTo>
                <a:cubicBezTo>
                  <a:pt x="19153" y="10526"/>
                  <a:pt x="21506" y="8170"/>
                  <a:pt x="21506" y="5264"/>
                </a:cubicBezTo>
                <a:cubicBezTo>
                  <a:pt x="21506" y="2358"/>
                  <a:pt x="19153" y="0"/>
                  <a:pt x="16250" y="0"/>
                </a:cubicBezTo>
                <a:close/>
                <a:moveTo>
                  <a:pt x="16323" y="2123"/>
                </a:moveTo>
                <a:cubicBezTo>
                  <a:pt x="17114" y="2123"/>
                  <a:pt x="17905" y="2426"/>
                  <a:pt x="18508" y="3030"/>
                </a:cubicBezTo>
                <a:cubicBezTo>
                  <a:pt x="19715" y="4239"/>
                  <a:pt x="19715" y="6198"/>
                  <a:pt x="18508" y="7406"/>
                </a:cubicBezTo>
                <a:cubicBezTo>
                  <a:pt x="17301" y="8615"/>
                  <a:pt x="15344" y="8615"/>
                  <a:pt x="14137" y="7406"/>
                </a:cubicBezTo>
                <a:cubicBezTo>
                  <a:pt x="12930" y="6198"/>
                  <a:pt x="12930" y="4239"/>
                  <a:pt x="14137" y="3030"/>
                </a:cubicBezTo>
                <a:cubicBezTo>
                  <a:pt x="14740" y="2426"/>
                  <a:pt x="15532" y="2123"/>
                  <a:pt x="16323" y="2123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4057055" y="4729488"/>
            <a:ext cx="1319225" cy="28677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5" h="21497" extrusionOk="0">
                <a:moveTo>
                  <a:pt x="11655" y="0"/>
                </a:moveTo>
                <a:cubicBezTo>
                  <a:pt x="11475" y="-2"/>
                  <a:pt x="11291" y="3"/>
                  <a:pt x="11107" y="18"/>
                </a:cubicBezTo>
                <a:lnTo>
                  <a:pt x="2238" y="750"/>
                </a:lnTo>
                <a:cubicBezTo>
                  <a:pt x="768" y="871"/>
                  <a:pt x="-218" y="1527"/>
                  <a:pt x="41" y="2214"/>
                </a:cubicBezTo>
                <a:lnTo>
                  <a:pt x="6924" y="20453"/>
                </a:lnTo>
                <a:cubicBezTo>
                  <a:pt x="7183" y="21140"/>
                  <a:pt x="8587" y="21598"/>
                  <a:pt x="10057" y="21477"/>
                </a:cubicBezTo>
                <a:lnTo>
                  <a:pt x="18932" y="20748"/>
                </a:lnTo>
                <a:cubicBezTo>
                  <a:pt x="20403" y="20627"/>
                  <a:pt x="21382" y="19971"/>
                  <a:pt x="21123" y="19284"/>
                </a:cubicBezTo>
                <a:lnTo>
                  <a:pt x="14240" y="1042"/>
                </a:lnTo>
                <a:cubicBezTo>
                  <a:pt x="14013" y="441"/>
                  <a:pt x="12912" y="16"/>
                  <a:pt x="11655" y="0"/>
                </a:cubicBezTo>
                <a:close/>
                <a:moveTo>
                  <a:pt x="7134" y="1601"/>
                </a:moveTo>
                <a:cubicBezTo>
                  <a:pt x="7588" y="1563"/>
                  <a:pt x="8070" y="1607"/>
                  <a:pt x="8478" y="1741"/>
                </a:cubicBezTo>
                <a:cubicBezTo>
                  <a:pt x="9293" y="2007"/>
                  <a:pt x="9494" y="2532"/>
                  <a:pt x="8923" y="2913"/>
                </a:cubicBezTo>
                <a:cubicBezTo>
                  <a:pt x="8353" y="3294"/>
                  <a:pt x="7224" y="3388"/>
                  <a:pt x="6408" y="3121"/>
                </a:cubicBezTo>
                <a:cubicBezTo>
                  <a:pt x="5593" y="2854"/>
                  <a:pt x="5398" y="2330"/>
                  <a:pt x="5969" y="1949"/>
                </a:cubicBezTo>
                <a:cubicBezTo>
                  <a:pt x="6254" y="1758"/>
                  <a:pt x="6680" y="1638"/>
                  <a:pt x="7134" y="1601"/>
                </a:cubicBezTo>
                <a:close/>
              </a:path>
            </a:pathLst>
          </a:custGeom>
          <a:solidFill>
            <a:srgbClr val="3D8BA9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2" name="Shape 572"/>
          <p:cNvSpPr/>
          <p:nvPr/>
        </p:nvSpPr>
        <p:spPr>
          <a:xfrm rot="4800000">
            <a:off x="3871861" y="4499511"/>
            <a:ext cx="1122920" cy="11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3" extrusionOk="0">
                <a:moveTo>
                  <a:pt x="1069" y="0"/>
                </a:moveTo>
                <a:cubicBezTo>
                  <a:pt x="796" y="0"/>
                  <a:pt x="523" y="1056"/>
                  <a:pt x="314" y="3151"/>
                </a:cubicBezTo>
                <a:cubicBezTo>
                  <a:pt x="-104" y="7342"/>
                  <a:pt x="-104" y="14117"/>
                  <a:pt x="314" y="18307"/>
                </a:cubicBezTo>
                <a:cubicBezTo>
                  <a:pt x="523" y="20402"/>
                  <a:pt x="796" y="21459"/>
                  <a:pt x="1069" y="21459"/>
                </a:cubicBezTo>
                <a:lnTo>
                  <a:pt x="20325" y="21593"/>
                </a:lnTo>
                <a:cubicBezTo>
                  <a:pt x="20611" y="21588"/>
                  <a:pt x="20873" y="20432"/>
                  <a:pt x="21081" y="18307"/>
                </a:cubicBezTo>
                <a:cubicBezTo>
                  <a:pt x="21494" y="14084"/>
                  <a:pt x="21496" y="7338"/>
                  <a:pt x="21081" y="3151"/>
                </a:cubicBezTo>
                <a:cubicBezTo>
                  <a:pt x="20872" y="1050"/>
                  <a:pt x="20599" y="-7"/>
                  <a:pt x="20325" y="0"/>
                </a:cubicBezTo>
                <a:lnTo>
                  <a:pt x="1069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4748592" y="4339981"/>
            <a:ext cx="2355488" cy="25908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0" h="21406" extrusionOk="0">
                <a:moveTo>
                  <a:pt x="5527" y="5"/>
                </a:moveTo>
                <a:cubicBezTo>
                  <a:pt x="5139" y="-26"/>
                  <a:pt x="4742" y="79"/>
                  <a:pt x="4421" y="326"/>
                </a:cubicBezTo>
                <a:lnTo>
                  <a:pt x="544" y="3307"/>
                </a:lnTo>
                <a:cubicBezTo>
                  <a:pt x="-99" y="3801"/>
                  <a:pt x="-185" y="4682"/>
                  <a:pt x="354" y="5271"/>
                </a:cubicBezTo>
                <a:lnTo>
                  <a:pt x="14670" y="20909"/>
                </a:lnTo>
                <a:cubicBezTo>
                  <a:pt x="15209" y="21498"/>
                  <a:pt x="16166" y="21574"/>
                  <a:pt x="16809" y="21080"/>
                </a:cubicBezTo>
                <a:lnTo>
                  <a:pt x="20686" y="18099"/>
                </a:lnTo>
                <a:cubicBezTo>
                  <a:pt x="21329" y="17605"/>
                  <a:pt x="21415" y="16727"/>
                  <a:pt x="20876" y="16138"/>
                </a:cubicBezTo>
                <a:lnTo>
                  <a:pt x="6560" y="497"/>
                </a:lnTo>
                <a:cubicBezTo>
                  <a:pt x="6291" y="202"/>
                  <a:pt x="5914" y="36"/>
                  <a:pt x="5527" y="5"/>
                </a:cubicBezTo>
                <a:close/>
                <a:moveTo>
                  <a:pt x="4174" y="2648"/>
                </a:moveTo>
                <a:cubicBezTo>
                  <a:pt x="4731" y="2693"/>
                  <a:pt x="5146" y="3141"/>
                  <a:pt x="5097" y="3651"/>
                </a:cubicBezTo>
                <a:cubicBezTo>
                  <a:pt x="5049" y="4162"/>
                  <a:pt x="4556" y="4542"/>
                  <a:pt x="3999" y="4497"/>
                </a:cubicBezTo>
                <a:cubicBezTo>
                  <a:pt x="3442" y="4453"/>
                  <a:pt x="3031" y="4001"/>
                  <a:pt x="3080" y="3491"/>
                </a:cubicBezTo>
                <a:cubicBezTo>
                  <a:pt x="3129" y="2980"/>
                  <a:pt x="3617" y="2603"/>
                  <a:pt x="4174" y="2648"/>
                </a:cubicBezTo>
                <a:close/>
              </a:path>
            </a:pathLst>
          </a:custGeom>
          <a:solidFill>
            <a:srgbClr val="AAC262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 rot="3000000">
            <a:off x="4315737" y="4328662"/>
            <a:ext cx="1122921" cy="113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3" extrusionOk="0">
                <a:moveTo>
                  <a:pt x="1069" y="0"/>
                </a:moveTo>
                <a:cubicBezTo>
                  <a:pt x="796" y="0"/>
                  <a:pt x="523" y="1056"/>
                  <a:pt x="314" y="3151"/>
                </a:cubicBezTo>
                <a:cubicBezTo>
                  <a:pt x="-104" y="7342"/>
                  <a:pt x="-104" y="14117"/>
                  <a:pt x="314" y="18307"/>
                </a:cubicBezTo>
                <a:cubicBezTo>
                  <a:pt x="523" y="20402"/>
                  <a:pt x="796" y="21459"/>
                  <a:pt x="1069" y="21459"/>
                </a:cubicBezTo>
                <a:lnTo>
                  <a:pt x="20325" y="21593"/>
                </a:lnTo>
                <a:cubicBezTo>
                  <a:pt x="20611" y="21588"/>
                  <a:pt x="20873" y="20432"/>
                  <a:pt x="21081" y="18307"/>
                </a:cubicBezTo>
                <a:cubicBezTo>
                  <a:pt x="21494" y="14084"/>
                  <a:pt x="21496" y="7338"/>
                  <a:pt x="21081" y="3151"/>
                </a:cubicBezTo>
                <a:cubicBezTo>
                  <a:pt x="20872" y="1050"/>
                  <a:pt x="20599" y="-7"/>
                  <a:pt x="20325" y="0"/>
                </a:cubicBezTo>
                <a:lnTo>
                  <a:pt x="1069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5269436" y="3662538"/>
            <a:ext cx="2850945" cy="1709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1319" extrusionOk="0">
                <a:moveTo>
                  <a:pt x="2627" y="3"/>
                </a:moveTo>
                <a:cubicBezTo>
                  <a:pt x="2137" y="45"/>
                  <a:pt x="1688" y="561"/>
                  <a:pt x="1510" y="1379"/>
                </a:cubicBezTo>
                <a:lnTo>
                  <a:pt x="77" y="7960"/>
                </a:lnTo>
                <a:cubicBezTo>
                  <a:pt x="-161" y="9050"/>
                  <a:pt x="176" y="10255"/>
                  <a:pt x="829" y="10652"/>
                </a:cubicBezTo>
                <a:lnTo>
                  <a:pt x="18157" y="21192"/>
                </a:lnTo>
                <a:cubicBezTo>
                  <a:pt x="18809" y="21589"/>
                  <a:pt x="19530" y="21025"/>
                  <a:pt x="19768" y="19935"/>
                </a:cubicBezTo>
                <a:lnTo>
                  <a:pt x="21201" y="13354"/>
                </a:lnTo>
                <a:cubicBezTo>
                  <a:pt x="21439" y="12264"/>
                  <a:pt x="21105" y="11059"/>
                  <a:pt x="20452" y="10662"/>
                </a:cubicBezTo>
                <a:lnTo>
                  <a:pt x="3121" y="127"/>
                </a:lnTo>
                <a:cubicBezTo>
                  <a:pt x="2958" y="27"/>
                  <a:pt x="2790" y="-11"/>
                  <a:pt x="2627" y="3"/>
                </a:cubicBezTo>
                <a:close/>
                <a:moveTo>
                  <a:pt x="2707" y="4452"/>
                </a:moveTo>
                <a:cubicBezTo>
                  <a:pt x="3033" y="4432"/>
                  <a:pt x="3351" y="4737"/>
                  <a:pt x="3498" y="5263"/>
                </a:cubicBezTo>
                <a:cubicBezTo>
                  <a:pt x="3693" y="5964"/>
                  <a:pt x="3511" y="6797"/>
                  <a:pt x="3092" y="7124"/>
                </a:cubicBezTo>
                <a:cubicBezTo>
                  <a:pt x="2672" y="7451"/>
                  <a:pt x="2174" y="7147"/>
                  <a:pt x="1978" y="6446"/>
                </a:cubicBezTo>
                <a:cubicBezTo>
                  <a:pt x="1782" y="5745"/>
                  <a:pt x="1964" y="4912"/>
                  <a:pt x="2384" y="4585"/>
                </a:cubicBezTo>
                <a:cubicBezTo>
                  <a:pt x="2489" y="4503"/>
                  <a:pt x="2598" y="4458"/>
                  <a:pt x="2707" y="4452"/>
                </a:cubicBezTo>
                <a:close/>
              </a:path>
            </a:pathLst>
          </a:custGeom>
          <a:solidFill>
            <a:srgbClr val="C24632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576" name="Shape 576"/>
          <p:cNvSpPr/>
          <p:nvPr/>
        </p:nvSpPr>
        <p:spPr>
          <a:xfrm rot="1200000">
            <a:off x="4599807" y="3902566"/>
            <a:ext cx="1122920" cy="113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1" h="21593" extrusionOk="0">
                <a:moveTo>
                  <a:pt x="1069" y="0"/>
                </a:moveTo>
                <a:cubicBezTo>
                  <a:pt x="796" y="0"/>
                  <a:pt x="523" y="1056"/>
                  <a:pt x="314" y="3151"/>
                </a:cubicBezTo>
                <a:cubicBezTo>
                  <a:pt x="-104" y="7342"/>
                  <a:pt x="-104" y="14117"/>
                  <a:pt x="314" y="18307"/>
                </a:cubicBezTo>
                <a:cubicBezTo>
                  <a:pt x="523" y="20402"/>
                  <a:pt x="796" y="21459"/>
                  <a:pt x="1069" y="21459"/>
                </a:cubicBezTo>
                <a:lnTo>
                  <a:pt x="20325" y="21593"/>
                </a:lnTo>
                <a:cubicBezTo>
                  <a:pt x="20611" y="21588"/>
                  <a:pt x="20873" y="20432"/>
                  <a:pt x="21081" y="18307"/>
                </a:cubicBezTo>
                <a:cubicBezTo>
                  <a:pt x="21494" y="14084"/>
                  <a:pt x="21496" y="7338"/>
                  <a:pt x="21081" y="3151"/>
                </a:cubicBezTo>
                <a:cubicBezTo>
                  <a:pt x="20872" y="1050"/>
                  <a:pt x="20599" y="-7"/>
                  <a:pt x="20325" y="0"/>
                </a:cubicBezTo>
                <a:lnTo>
                  <a:pt x="1069" y="0"/>
                </a:lnTo>
                <a:close/>
              </a:path>
            </a:pathLst>
          </a:custGeom>
          <a:solidFill>
            <a:srgbClr val="E5E5E5"/>
          </a:solidFill>
          <a:ln w="12700">
            <a:miter lim="400000"/>
          </a:ln>
        </p:spPr>
        <p:txBody>
          <a:bodyPr lIns="0" tIns="0" rIns="0" bIns="0"/>
          <a:lstStyle/>
          <a:p>
            <a:pPr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pic>
        <p:nvPicPr>
          <p:cNvPr id="577" name="image2.png" descr="KSP풀네임조합.png"/>
          <p:cNvPicPr>
            <a:picLocks noChangeAspect="1"/>
          </p:cNvPicPr>
          <p:nvPr/>
        </p:nvPicPr>
        <p:blipFill>
          <a:blip r:embed="rId3" cstate="print">
            <a:extLst/>
          </a:blip>
          <a:srcRect l="54447" b="22477"/>
          <a:stretch>
            <a:fillRect/>
          </a:stretch>
        </p:blipFill>
        <p:spPr>
          <a:xfrm rot="600000">
            <a:off x="3713357" y="3118771"/>
            <a:ext cx="1045325" cy="1041382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7130684" y="2922370"/>
            <a:ext cx="5578444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10000"/>
              </a:lnSpc>
              <a:defRPr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Center for International Development at KDI</a:t>
            </a:r>
          </a:p>
        </p:txBody>
      </p:sp>
      <p:sp>
        <p:nvSpPr>
          <p:cNvPr id="579" name="Shape 579"/>
          <p:cNvSpPr/>
          <p:nvPr/>
        </p:nvSpPr>
        <p:spPr>
          <a:xfrm>
            <a:off x="7975922" y="2451289"/>
            <a:ext cx="4757352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000" b="1">
                <a:solidFill>
                  <a:srgbClr val="C2463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POLICY CONSULTATION</a:t>
            </a:r>
          </a:p>
        </p:txBody>
      </p:sp>
      <p:sp>
        <p:nvSpPr>
          <p:cNvPr id="581" name="Shape 581"/>
          <p:cNvSpPr/>
          <p:nvPr/>
        </p:nvSpPr>
        <p:spPr>
          <a:xfrm rot="1140000">
            <a:off x="5736679" y="4357113"/>
            <a:ext cx="2223289" cy="39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BILATERAL KSP</a:t>
            </a:r>
          </a:p>
        </p:txBody>
      </p:sp>
      <p:sp>
        <p:nvSpPr>
          <p:cNvPr id="582" name="Shape 582"/>
          <p:cNvSpPr/>
          <p:nvPr/>
        </p:nvSpPr>
        <p:spPr>
          <a:xfrm>
            <a:off x="7288993" y="7424016"/>
            <a:ext cx="3832586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500"/>
              </a:spcBef>
              <a:defRPr sz="3000" b="1">
                <a:solidFill>
                  <a:srgbClr val="3D8BA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JOINT CONSULTING</a:t>
            </a:r>
          </a:p>
        </p:txBody>
      </p:sp>
      <p:pic>
        <p:nvPicPr>
          <p:cNvPr id="583" name="image35.tif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626075" y="4848295"/>
            <a:ext cx="2323709" cy="524075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Shape 584"/>
          <p:cNvSpPr/>
          <p:nvPr/>
        </p:nvSpPr>
        <p:spPr>
          <a:xfrm>
            <a:off x="8520569" y="5433129"/>
            <a:ext cx="3659860" cy="419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000" b="1">
                <a:solidFill>
                  <a:srgbClr val="7C8E4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MODULARIZATION</a:t>
            </a:r>
          </a:p>
        </p:txBody>
      </p:sp>
      <p:sp>
        <p:nvSpPr>
          <p:cNvPr id="585" name="Shape 585"/>
          <p:cNvSpPr/>
          <p:nvPr/>
        </p:nvSpPr>
        <p:spPr>
          <a:xfrm>
            <a:off x="8857784" y="7091348"/>
            <a:ext cx="2471172" cy="413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>
            <a:lvl1pPr algn="l" defTabSz="914400">
              <a:defRPr sz="2000" b="1">
                <a:solidFill>
                  <a:srgbClr val="177FB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Korea EXIM Bank</a:t>
            </a:r>
          </a:p>
        </p:txBody>
      </p:sp>
      <p:pic>
        <p:nvPicPr>
          <p:cNvPr id="586" name="image38.tif"/>
          <p:cNvPicPr>
            <a:picLocks noChangeAspect="1"/>
          </p:cNvPicPr>
          <p:nvPr/>
        </p:nvPicPr>
        <p:blipFill>
          <a:blip r:embed="rId5" cstate="print">
            <a:extLst/>
          </a:blip>
          <a:srcRect r="86163" b="465"/>
          <a:stretch>
            <a:fillRect/>
          </a:stretch>
        </p:blipFill>
        <p:spPr>
          <a:xfrm>
            <a:off x="8549795" y="7133167"/>
            <a:ext cx="279401" cy="303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85" extrusionOk="0">
                <a:moveTo>
                  <a:pt x="0" y="0"/>
                </a:moveTo>
                <a:lnTo>
                  <a:pt x="0" y="10742"/>
                </a:lnTo>
                <a:lnTo>
                  <a:pt x="0" y="10798"/>
                </a:lnTo>
                <a:cubicBezTo>
                  <a:pt x="0" y="21491"/>
                  <a:pt x="23" y="21600"/>
                  <a:pt x="2209" y="21317"/>
                </a:cubicBezTo>
                <a:cubicBezTo>
                  <a:pt x="4160" y="21064"/>
                  <a:pt x="4437" y="20458"/>
                  <a:pt x="4694" y="16002"/>
                </a:cubicBezTo>
                <a:cubicBezTo>
                  <a:pt x="4900" y="12434"/>
                  <a:pt x="5530" y="10482"/>
                  <a:pt x="6842" y="9400"/>
                </a:cubicBezTo>
                <a:cubicBezTo>
                  <a:pt x="8875" y="7722"/>
                  <a:pt x="11789" y="8413"/>
                  <a:pt x="9910" y="10127"/>
                </a:cubicBezTo>
                <a:cubicBezTo>
                  <a:pt x="8224" y="11665"/>
                  <a:pt x="8543" y="12324"/>
                  <a:pt x="13377" y="17037"/>
                </a:cubicBezTo>
                <a:lnTo>
                  <a:pt x="17703" y="21233"/>
                </a:lnTo>
                <a:cubicBezTo>
                  <a:pt x="19689" y="21065"/>
                  <a:pt x="20964" y="20811"/>
                  <a:pt x="21170" y="20506"/>
                </a:cubicBezTo>
                <a:cubicBezTo>
                  <a:pt x="21531" y="19973"/>
                  <a:pt x="20654" y="18441"/>
                  <a:pt x="19237" y="17093"/>
                </a:cubicBezTo>
                <a:cubicBezTo>
                  <a:pt x="16559" y="14543"/>
                  <a:pt x="16721" y="13428"/>
                  <a:pt x="19790" y="13428"/>
                </a:cubicBezTo>
                <a:cubicBezTo>
                  <a:pt x="20935" y="13428"/>
                  <a:pt x="21600" y="12777"/>
                  <a:pt x="21600" y="11638"/>
                </a:cubicBezTo>
                <a:cubicBezTo>
                  <a:pt x="21600" y="10462"/>
                  <a:pt x="20949" y="9847"/>
                  <a:pt x="19698" y="9847"/>
                </a:cubicBezTo>
                <a:cubicBezTo>
                  <a:pt x="17136" y="9847"/>
                  <a:pt x="16368" y="8520"/>
                  <a:pt x="18164" y="7162"/>
                </a:cubicBezTo>
                <a:cubicBezTo>
                  <a:pt x="20268" y="5569"/>
                  <a:pt x="20035" y="2686"/>
                  <a:pt x="17795" y="2686"/>
                </a:cubicBezTo>
                <a:cubicBezTo>
                  <a:pt x="16783" y="2686"/>
                  <a:pt x="14098" y="3293"/>
                  <a:pt x="11812" y="4028"/>
                </a:cubicBezTo>
                <a:cubicBezTo>
                  <a:pt x="7016" y="5572"/>
                  <a:pt x="5891" y="5216"/>
                  <a:pt x="5891" y="2182"/>
                </a:cubicBezTo>
                <a:cubicBezTo>
                  <a:pt x="5891" y="351"/>
                  <a:pt x="5414" y="0"/>
                  <a:pt x="2945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87" name="Shape 587"/>
          <p:cNvSpPr/>
          <p:nvPr/>
        </p:nvSpPr>
        <p:spPr>
          <a:xfrm rot="4800000">
            <a:off x="3546219" y="6157621"/>
            <a:ext cx="237473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MULTILATERAL KSP</a:t>
            </a:r>
          </a:p>
        </p:txBody>
      </p:sp>
      <p:sp>
        <p:nvSpPr>
          <p:cNvPr id="588" name="Shape 588"/>
          <p:cNvSpPr/>
          <p:nvPr/>
        </p:nvSpPr>
        <p:spPr>
          <a:xfrm rot="2999064">
            <a:off x="4960341" y="5547911"/>
            <a:ext cx="2065097" cy="348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MODULARIZATION</a:t>
            </a:r>
          </a:p>
        </p:txBody>
      </p:sp>
      <p:sp>
        <p:nvSpPr>
          <p:cNvPr id="589" name="Shape 589"/>
          <p:cNvSpPr/>
          <p:nvPr/>
        </p:nvSpPr>
        <p:spPr>
          <a:xfrm flipH="1">
            <a:off x="6790281" y="3253856"/>
            <a:ext cx="372737" cy="1062646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0" name="Shape 590"/>
          <p:cNvSpPr/>
          <p:nvPr/>
        </p:nvSpPr>
        <p:spPr>
          <a:xfrm flipH="1" flipV="1">
            <a:off x="7149267" y="3242564"/>
            <a:ext cx="5250813" cy="1"/>
          </a:xfrm>
          <a:prstGeom prst="line">
            <a:avLst/>
          </a:prstGeom>
          <a:ln w="25400">
            <a:solidFill>
              <a:schemeClr val="accent5">
                <a:hueOff val="-444211"/>
                <a:satOff val="-14915"/>
                <a:lumOff val="22857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1" name="Shape 591"/>
          <p:cNvSpPr/>
          <p:nvPr/>
        </p:nvSpPr>
        <p:spPr>
          <a:xfrm flipH="1">
            <a:off x="6891385" y="5839707"/>
            <a:ext cx="314155" cy="643416"/>
          </a:xfrm>
          <a:prstGeom prst="line">
            <a:avLst/>
          </a:prstGeom>
          <a:ln w="25400">
            <a:solidFill>
              <a:srgbClr val="7D8F47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2" name="Shape 592"/>
          <p:cNvSpPr/>
          <p:nvPr/>
        </p:nvSpPr>
        <p:spPr>
          <a:xfrm flipH="1" flipV="1">
            <a:off x="7204389" y="5852252"/>
            <a:ext cx="4757353" cy="1"/>
          </a:xfrm>
          <a:prstGeom prst="line">
            <a:avLst/>
          </a:prstGeom>
          <a:ln w="25400">
            <a:solidFill>
              <a:srgbClr val="7D8F4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3" name="Shape 593"/>
          <p:cNvSpPr/>
          <p:nvPr/>
        </p:nvSpPr>
        <p:spPr>
          <a:xfrm flipH="1" flipV="1">
            <a:off x="4641071" y="7475841"/>
            <a:ext cx="186443" cy="477715"/>
          </a:xfrm>
          <a:prstGeom prst="line">
            <a:avLst/>
          </a:prstGeom>
          <a:ln w="25400">
            <a:solidFill>
              <a:srgbClr val="2B6980"/>
            </a:solidFill>
            <a:miter lim="400000"/>
            <a:tailEnd type="oval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4" name="Shape 594"/>
          <p:cNvSpPr/>
          <p:nvPr/>
        </p:nvSpPr>
        <p:spPr>
          <a:xfrm flipH="1" flipV="1">
            <a:off x="4825219" y="7947626"/>
            <a:ext cx="6250141" cy="1"/>
          </a:xfrm>
          <a:prstGeom prst="line">
            <a:avLst/>
          </a:prstGeom>
          <a:ln w="25400">
            <a:solidFill>
              <a:srgbClr val="2B698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7997869" y="3313967"/>
            <a:ext cx="4445001" cy="683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Comprehensive policy consultation program based on joint research of Korean consultants and local consultants</a:t>
            </a:r>
          </a:p>
        </p:txBody>
      </p:sp>
      <p:sp>
        <p:nvSpPr>
          <p:cNvPr id="596" name="Shape 596"/>
          <p:cNvSpPr/>
          <p:nvPr/>
        </p:nvSpPr>
        <p:spPr>
          <a:xfrm>
            <a:off x="7526773" y="5932180"/>
            <a:ext cx="4445001" cy="683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Systematic documentation of Korea’s development experience </a:t>
            </a:r>
          </a:p>
          <a:p>
            <a:pPr algn="r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effective knowledge sharing  </a:t>
            </a:r>
          </a:p>
        </p:txBody>
      </p:sp>
      <p:sp>
        <p:nvSpPr>
          <p:cNvPr id="597" name="Shape 597"/>
          <p:cNvSpPr/>
          <p:nvPr/>
        </p:nvSpPr>
        <p:spPr>
          <a:xfrm>
            <a:off x="6620183" y="8070205"/>
            <a:ext cx="4445001" cy="683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lnSpc>
                <a:spcPct val="110000"/>
              </a:lnSpc>
              <a:defRPr sz="1500" b="1">
                <a:solidFill>
                  <a:srgbClr val="7073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Connects lessons of Korea’s development experience with IO’s consulting experience for joint technical assistance &amp; cooperation projects</a:t>
            </a:r>
          </a:p>
        </p:txBody>
      </p:sp>
      <p:pic>
        <p:nvPicPr>
          <p:cNvPr id="2054" name="Picture 6" descr="C:\Users\master\Desktop\32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77" y="1890728"/>
            <a:ext cx="2306709" cy="5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384312" y="8476344"/>
            <a:ext cx="3897209" cy="562040"/>
            <a:chOff x="384312" y="8476344"/>
            <a:chExt cx="3897209" cy="562040"/>
          </a:xfrm>
        </p:grpSpPr>
        <p:pic>
          <p:nvPicPr>
            <p:cNvPr id="36" name="그림 35" descr="kiet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4312" y="8476344"/>
              <a:ext cx="1090782" cy="491444"/>
            </a:xfrm>
            <a:prstGeom prst="rect">
              <a:avLst/>
            </a:prstGeom>
          </p:spPr>
        </p:pic>
        <p:pic>
          <p:nvPicPr>
            <p:cNvPr id="37" name="그림 36" descr="kotra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8579" y="8540642"/>
              <a:ext cx="1296298" cy="497742"/>
            </a:xfrm>
            <a:prstGeom prst="rect">
              <a:avLst/>
            </a:prstGeom>
          </p:spPr>
        </p:pic>
        <p:pic>
          <p:nvPicPr>
            <p:cNvPr id="38" name="그림 37" descr="krihs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0584" y="8484830"/>
              <a:ext cx="1390937" cy="532566"/>
            </a:xfrm>
            <a:prstGeom prst="rect">
              <a:avLst/>
            </a:prstGeom>
          </p:spPr>
        </p:pic>
      </p:grpSp>
      <p:grpSp>
        <p:nvGrpSpPr>
          <p:cNvPr id="46" name="그룹 45"/>
          <p:cNvGrpSpPr/>
          <p:nvPr/>
        </p:nvGrpSpPr>
        <p:grpSpPr>
          <a:xfrm>
            <a:off x="6641329" y="735694"/>
            <a:ext cx="3174133" cy="1349132"/>
            <a:chOff x="542273" y="2391142"/>
            <a:chExt cx="3174133" cy="1349132"/>
          </a:xfrm>
        </p:grpSpPr>
        <p:grpSp>
          <p:nvGrpSpPr>
            <p:cNvPr id="47" name="그룹 46"/>
            <p:cNvGrpSpPr/>
            <p:nvPr/>
          </p:nvGrpSpPr>
          <p:grpSpPr>
            <a:xfrm>
              <a:off x="782691" y="2575808"/>
              <a:ext cx="1739768" cy="523220"/>
              <a:chOff x="6587018" y="4394262"/>
              <a:chExt cx="2211469" cy="523220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6587018" y="4394262"/>
                <a:ext cx="1666631" cy="52322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76200" dist="38100" dir="10200000" algn="tr" rotWithShape="0">
                  <a:prstClr val="black">
                    <a:alpha val="6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3" name="[입력란] 2_특징"/>
              <p:cNvSpPr txBox="1"/>
              <p:nvPr/>
            </p:nvSpPr>
            <p:spPr>
              <a:xfrm>
                <a:off x="6667061" y="4394262"/>
                <a:ext cx="2131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맑은 고딕" pitchFamily="50" charset="-127"/>
                    <a:ea typeface="굴림" charset="-127"/>
                    <a:cs typeface="+mn-cs"/>
                  </a:defRPr>
                </a:lvl9pPr>
              </a:lstStyle>
              <a:p>
                <a:r>
                  <a:rPr lang="en-US" altLang="ko-KR" sz="28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1</a:t>
                </a:r>
                <a:r>
                  <a:rPr lang="en-US" altLang="ko-KR" sz="2000" b="1" baseline="30000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st</a:t>
                </a:r>
                <a:r>
                  <a:rPr lang="en-US" altLang="ko-KR" sz="16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US" altLang="ko-KR" sz="1400" b="1" dirty="0" smtClean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</a:rPr>
                  <a:t>in Asia</a:t>
                </a:r>
                <a:endParaRPr lang="ko-KR" altLang="en-US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1813133" y="2497937"/>
              <a:ext cx="1903273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/>
              <a:r>
                <a:rPr kumimoji="0" lang="en-US" altLang="ko-KR" sz="15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Think-Tank</a:t>
              </a:r>
              <a:r>
                <a:rPr kumimoji="0" lang="en-US" altLang="ko-KR" sz="15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손글씨 붓" panose="03060600000000000000" pitchFamily="66" charset="-127"/>
                  <a:ea typeface="나눔손글씨 붓" panose="03060600000000000000" pitchFamily="66" charset="-127"/>
                </a:rPr>
                <a:t> 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135267" y="2729696"/>
              <a:ext cx="97655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sz="15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Black" panose="020B0A02040204020203" pitchFamily="34" charset="0"/>
                  <a:ea typeface="Segoe UI Black" panose="020B0A02040204020203" pitchFamily="34" charset="0"/>
                  <a:cs typeface="Segoe UI Black" panose="020B0A02040204020203" pitchFamily="34" charset="0"/>
                </a:rPr>
                <a:t>Ranking</a:t>
              </a: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65115" y="3233200"/>
              <a:ext cx="257314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US" altLang="ko-KR" sz="1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HY울릉도M" pitchFamily="18" charset="-127"/>
                  <a:cs typeface="Arial" panose="020B0604020202020204" pitchFamily="34" charset="0"/>
                </a:rPr>
                <a:t>(2015 Global Go To Think Tank Rankings,</a:t>
              </a:r>
            </a:p>
            <a:p>
              <a:r>
                <a:rPr kumimoji="0" lang="en-US" altLang="ko-KR" sz="1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HY울릉도M" pitchFamily="18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1000" kern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HY울릉도M" pitchFamily="18" charset="-127"/>
                  <a:cs typeface="Arial" panose="020B0604020202020204" pitchFamily="34" charset="0"/>
                </a:rPr>
                <a:t>Univ. of Pennsylvania)</a:t>
              </a:r>
              <a:endParaRPr lang="ko-KR" altLang="en-US" sz="10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42273" y="2391142"/>
              <a:ext cx="2997235" cy="1349132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latin typeface="CG Omeg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4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>
            <a:spLocks noGrp="1"/>
          </p:cNvSpPr>
          <p:nvPr>
            <p:ph type="title" idx="4294967295"/>
          </p:nvPr>
        </p:nvSpPr>
        <p:spPr>
          <a:xfrm>
            <a:off x="4188744" y="4785797"/>
            <a:ext cx="4627312" cy="1611217"/>
          </a:xfrm>
          <a:prstGeom prst="rect">
            <a:avLst/>
          </a:prstGeom>
        </p:spPr>
        <p:txBody>
          <a:bodyPr lIns="65022" tIns="65022" rIns="65022" bIns="65022" anchor="t"/>
          <a:lstStyle/>
          <a:p>
            <a:pPr defTabSz="813816">
              <a:lnSpc>
                <a:spcPct val="90000"/>
              </a:lnSpc>
              <a:defRPr sz="58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POLICY</a:t>
            </a:r>
          </a:p>
          <a:p>
            <a:pPr defTabSz="813816">
              <a:lnSpc>
                <a:spcPct val="90000"/>
              </a:lnSpc>
              <a:defRPr sz="2800" b="1">
                <a:solidFill>
                  <a:srgbClr val="2E2E2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CONSULTATION</a:t>
            </a:r>
          </a:p>
        </p:txBody>
      </p:sp>
      <p:sp>
        <p:nvSpPr>
          <p:cNvPr id="600" name="Shape 600"/>
          <p:cNvSpPr/>
          <p:nvPr/>
        </p:nvSpPr>
        <p:spPr>
          <a:xfrm>
            <a:off x="5061905" y="6829290"/>
            <a:ext cx="2855694" cy="604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0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Center for International Development at KDI</a:t>
            </a:r>
          </a:p>
        </p:txBody>
      </p:sp>
      <p:pic>
        <p:nvPicPr>
          <p:cNvPr id="601" name="image4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45646" y="6330532"/>
            <a:ext cx="888211" cy="458395"/>
          </a:xfrm>
          <a:prstGeom prst="rect">
            <a:avLst/>
          </a:prstGeom>
          <a:ln w="12700">
            <a:miter lim="400000"/>
          </a:ln>
        </p:spPr>
      </p:pic>
      <p:sp>
        <p:nvSpPr>
          <p:cNvPr id="602" name="Shape 602"/>
          <p:cNvSpPr/>
          <p:nvPr/>
        </p:nvSpPr>
        <p:spPr>
          <a:xfrm>
            <a:off x="5391640" y="4461844"/>
            <a:ext cx="2196224" cy="472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3500" tIns="63500" rIns="63500" bIns="63500" anchor="ctr">
            <a:spAutoFit/>
          </a:bodyPr>
          <a:lstStyle>
            <a:lvl1pPr defTabSz="914400">
              <a:defRPr sz="2400" b="1">
                <a:solidFill>
                  <a:srgbClr val="656B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Bilateral KSP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717</Words>
  <Application>Microsoft Office PowerPoint</Application>
  <PresentationFormat>사용자 지정</PresentationFormat>
  <Paragraphs>299</Paragraphs>
  <Slides>16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White</vt:lpstr>
      <vt:lpstr>KNOWLEDGE  SHARING  PROGRAM</vt:lpstr>
      <vt:lpstr>PowerPoint 프레젠테이션</vt:lpstr>
      <vt:lpstr>What is KSP?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POLICY CONSULTATION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 SHARING  PROGRAM</dc:title>
  <dc:creator>master</dc:creator>
  <cp:lastModifiedBy>master</cp:lastModifiedBy>
  <cp:revision>94</cp:revision>
  <cp:lastPrinted>2016-01-29T01:45:42Z</cp:lastPrinted>
  <dcterms:modified xsi:type="dcterms:W3CDTF">2016-02-23T16:04:06Z</dcterms:modified>
</cp:coreProperties>
</file>