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35763" cy="98663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2D14921-43C5-4C80-90D0-AC9197CEC1D6}" type="datetimeFigureOut">
              <a:rPr lang="bg-BG" smtClean="0"/>
              <a:t>29.9.2015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665A9DB-3310-49B6-A012-07FDC4C7E6E1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02624" cy="1152127"/>
          </a:xfrm>
        </p:spPr>
        <p:txBody>
          <a:bodyPr>
            <a:normAutofit/>
          </a:bodyPr>
          <a:lstStyle/>
          <a:p>
            <a:r>
              <a:rPr lang="bg-BG" sz="2800" smtClean="0"/>
              <a:t>Академичен форум „Икономика“</a:t>
            </a:r>
            <a:br>
              <a:rPr lang="bg-BG" sz="2800" smtClean="0"/>
            </a:br>
            <a:r>
              <a:rPr lang="bg-BG" sz="2800" smtClean="0"/>
              <a:t>1-2 октомври 2015</a:t>
            </a:r>
            <a:endParaRPr lang="bg-BG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72808" cy="1440160"/>
          </a:xfrm>
        </p:spPr>
        <p:txBody>
          <a:bodyPr>
            <a:noAutofit/>
          </a:bodyPr>
          <a:lstStyle/>
          <a:p>
            <a:r>
              <a:rPr lang="bg-BG" sz="2800" smtClean="0"/>
              <a:t>Разсъждавайки върху икономиката на </a:t>
            </a:r>
            <a:r>
              <a:rPr lang="bg-BG" sz="2800" i="1" smtClean="0"/>
              <a:t>Прехода</a:t>
            </a:r>
          </a:p>
          <a:p>
            <a:endParaRPr lang="bg-BG" sz="2800" i="1" smtClean="0"/>
          </a:p>
          <a:p>
            <a:r>
              <a:rPr lang="bg-BG" sz="2000" smtClean="0"/>
              <a:t>Румен Аврамов</a:t>
            </a:r>
          </a:p>
          <a:p>
            <a:r>
              <a:rPr lang="bg-BG" sz="2000" smtClean="0"/>
              <a:t>Център за академични изследвания София</a:t>
            </a:r>
            <a:endParaRPr lang="bg-BG" sz="2000"/>
          </a:p>
        </p:txBody>
      </p:sp>
    </p:spTree>
    <p:extLst>
      <p:ext uri="{BB962C8B-B14F-4D97-AF65-F5344CB8AC3E}">
        <p14:creationId xmlns:p14="http://schemas.microsoft.com/office/powerpoint/2010/main" val="262623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smtClean="0"/>
              <a:t>Изходен научен пейзаж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bg-BG" smtClean="0"/>
              <a:t>Идеология</a:t>
            </a:r>
            <a:endParaRPr lang="bg-BG" smtClean="0"/>
          </a:p>
          <a:p>
            <a:r>
              <a:rPr lang="bg-BG" smtClean="0"/>
              <a:t>Експерти</a:t>
            </a:r>
          </a:p>
          <a:p>
            <a:r>
              <a:rPr lang="bg-BG" smtClean="0"/>
              <a:t>Убежища</a:t>
            </a:r>
          </a:p>
          <a:p>
            <a:r>
              <a:rPr lang="bg-BG"/>
              <a:t>Външни влияния</a:t>
            </a:r>
          </a:p>
          <a:p>
            <a:r>
              <a:rPr lang="bg-BG" smtClean="0"/>
              <a:t>Пробиви</a:t>
            </a:r>
            <a:endParaRPr lang="bg-BG" smtClean="0"/>
          </a:p>
          <a:p>
            <a:r>
              <a:rPr lang="bg-BG" smtClean="0"/>
              <a:t>1990 </a:t>
            </a:r>
            <a:r>
              <a:rPr lang="en-US" smtClean="0"/>
              <a:t> 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191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smtClean="0"/>
              <a:t>Макроикономическа стабилизация / </a:t>
            </a:r>
            <a:r>
              <a:rPr lang="bg-BG" sz="3200" err="1" smtClean="0"/>
              <a:t>АИПР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bg-BG" smtClean="0"/>
              <a:t>Институцията </a:t>
            </a:r>
            <a:r>
              <a:rPr lang="bg-BG" err="1" smtClean="0"/>
              <a:t>АИПР</a:t>
            </a:r>
            <a:endParaRPr lang="bg-BG" smtClean="0"/>
          </a:p>
          <a:p>
            <a:r>
              <a:rPr lang="bg-BG" smtClean="0"/>
              <a:t>Водещи линии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mtClean="0"/>
              <a:t>Каноничният стабилизационен модел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mtClean="0"/>
              <a:t>Хибридни форми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mtClean="0"/>
              <a:t>Икономика на трансферите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mtClean="0"/>
              <a:t>Перспективи</a:t>
            </a:r>
            <a:endParaRPr lang="en-US"/>
          </a:p>
          <a:p>
            <a:endParaRPr lang="bg-BG" smtClean="0"/>
          </a:p>
          <a:p>
            <a:r>
              <a:rPr lang="bg-BG" smtClean="0"/>
              <a:t>Еволюция на </a:t>
            </a:r>
            <a:r>
              <a:rPr lang="bg-BG" err="1" smtClean="0"/>
              <a:t>АИПР</a:t>
            </a:r>
            <a:endParaRPr lang="bg-BG"/>
          </a:p>
          <a:p>
            <a:pPr lvl="1">
              <a:buFont typeface="Arial" panose="020B0604020202020204" pitchFamily="34" charset="0"/>
              <a:buChar char="•"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093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smtClean="0"/>
              <a:t>Монетарна политика / БНБ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bg-BG" smtClean="0"/>
              <a:t>Стъпките </a:t>
            </a:r>
            <a:r>
              <a:rPr lang="bg-BG" smtClean="0"/>
              <a:t>към Паричен съвет</a:t>
            </a:r>
          </a:p>
          <a:p>
            <a:r>
              <a:rPr lang="bg-BG" smtClean="0"/>
              <a:t>Смисъл на Паричния съвет</a:t>
            </a:r>
          </a:p>
          <a:p>
            <a:r>
              <a:rPr lang="bg-BG" smtClean="0"/>
              <a:t>Стратегия за </a:t>
            </a:r>
            <a:r>
              <a:rPr lang="bg-BG" smtClean="0"/>
              <a:t>еврото</a:t>
            </a:r>
            <a:endParaRPr lang="en-US" smtClean="0"/>
          </a:p>
          <a:p>
            <a:endParaRPr lang="bg-BG" smtClean="0"/>
          </a:p>
          <a:p>
            <a:r>
              <a:rPr lang="bg-BG" smtClean="0"/>
              <a:t>Еволюция на БНБ </a:t>
            </a:r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21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smtClean="0"/>
              <a:t>История / </a:t>
            </a:r>
            <a:r>
              <a:rPr lang="bg-BG" sz="3200" smtClean="0"/>
              <a:t/>
            </a:r>
            <a:br>
              <a:rPr lang="bg-BG" sz="3200" smtClean="0"/>
            </a:br>
            <a:r>
              <a:rPr lang="bg-BG" sz="3200" smtClean="0"/>
              <a:t>Икономическа култура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mtClean="0"/>
              <a:t>За </a:t>
            </a:r>
            <a:r>
              <a:rPr lang="bg-BG" smtClean="0"/>
              <a:t>какво служи историята?</a:t>
            </a:r>
          </a:p>
          <a:p>
            <a:r>
              <a:rPr lang="bg-BG" smtClean="0"/>
              <a:t>„Комуналният капитализъм“ – мотиви </a:t>
            </a:r>
            <a:r>
              <a:rPr lang="bg-BG" smtClean="0"/>
              <a:t>/ </a:t>
            </a:r>
            <a:r>
              <a:rPr lang="fr-FR" smtClean="0"/>
              <a:t>post 2007</a:t>
            </a:r>
            <a:endParaRPr lang="bg-BG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bg-BG" sz="3200" smtClean="0"/>
              <a:t>Външното окачване </a:t>
            </a:r>
            <a:endParaRPr lang="en-US" sz="320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bg-BG" sz="3200" smtClean="0"/>
              <a:t>БНБ и монетарни стандарти</a:t>
            </a:r>
            <a:endParaRPr lang="bg-BG" sz="320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bg-BG" sz="3200" smtClean="0"/>
              <a:t>Убягващият „автентичен капиталист“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3200" smtClean="0"/>
              <a:t>Към коя Европа? Какво да вземем от Европа?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3200" err="1" smtClean="0"/>
              <a:t>Конвергиране</a:t>
            </a:r>
            <a:r>
              <a:rPr lang="bg-BG" sz="3200" smtClean="0"/>
              <a:t>?</a:t>
            </a:r>
            <a:endParaRPr lang="bg-BG" sz="3200" smtClean="0"/>
          </a:p>
          <a:p>
            <a:endParaRPr lang="bg-BG" smtClean="0"/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350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smtClean="0"/>
              <a:t>Кризата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  <a:p>
            <a:r>
              <a:rPr lang="bg-BG" smtClean="0"/>
              <a:t>Подвижни </a:t>
            </a:r>
            <a:r>
              <a:rPr lang="bg-BG" smtClean="0"/>
              <a:t>стандарти и поведение</a:t>
            </a:r>
          </a:p>
          <a:p>
            <a:r>
              <a:rPr lang="bg-BG" smtClean="0"/>
              <a:t>Подвижни </a:t>
            </a:r>
            <a:r>
              <a:rPr lang="bg-BG" smtClean="0"/>
              <a:t>политики; бягащи цели</a:t>
            </a:r>
            <a:endParaRPr lang="bg-BG" smtClean="0"/>
          </a:p>
          <a:p>
            <a:r>
              <a:rPr lang="bg-BG" smtClean="0"/>
              <a:t>Подвижни идеи</a:t>
            </a:r>
          </a:p>
          <a:p>
            <a:r>
              <a:rPr lang="bg-BG" smtClean="0"/>
              <a:t>Подвижни граници</a:t>
            </a:r>
          </a:p>
          <a:p>
            <a:endParaRPr lang="bg-BG" smtClean="0"/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101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smtClean="0"/>
              <a:t>Заключение</a:t>
            </a:r>
            <a:endParaRPr lang="bg-BG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  <a:p>
            <a:r>
              <a:rPr lang="bg-BG" smtClean="0"/>
              <a:t>Преход / Преходи</a:t>
            </a:r>
          </a:p>
          <a:p>
            <a:pPr lvl="1"/>
            <a:r>
              <a:rPr lang="bg-BG" sz="2800" smtClean="0"/>
              <a:t>Пречупване / </a:t>
            </a:r>
            <a:r>
              <a:rPr lang="bg-BG" sz="2800" err="1" smtClean="0"/>
              <a:t>Континюитет</a:t>
            </a:r>
            <a:r>
              <a:rPr lang="bg-BG" sz="2800" smtClean="0"/>
              <a:t> </a:t>
            </a:r>
          </a:p>
          <a:p>
            <a:r>
              <a:rPr lang="bg-BG" smtClean="0"/>
              <a:t>Алтернативи?</a:t>
            </a:r>
          </a:p>
          <a:p>
            <a:r>
              <a:rPr lang="bg-BG" smtClean="0"/>
              <a:t>Ролята на идеите</a:t>
            </a:r>
          </a:p>
          <a:p>
            <a:r>
              <a:rPr lang="bg-BG" smtClean="0"/>
              <a:t>Днешният научен пейзаж</a:t>
            </a:r>
            <a:endParaRPr lang="bg-BG" smtClean="0"/>
          </a:p>
          <a:p>
            <a:endParaRPr lang="bg-BG" smtClean="0"/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5399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133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Академичен форум „Икономика“ 1-2 октомври 2015</vt:lpstr>
      <vt:lpstr>Изходен научен пейзаж</vt:lpstr>
      <vt:lpstr>Макроикономическа стабилизация / АИПР</vt:lpstr>
      <vt:lpstr>Монетарна политика / БНБ</vt:lpstr>
      <vt:lpstr>История /  Икономическа култура</vt:lpstr>
      <vt:lpstr>Кризата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Академичен форум „Икономика“ 1-2 октомври 2015</dc:title>
  <dc:creator>avramov</dc:creator>
  <cp:lastModifiedBy>avramov</cp:lastModifiedBy>
  <cp:revision>13</cp:revision>
  <cp:lastPrinted>2015-09-29T13:30:00Z</cp:lastPrinted>
  <dcterms:created xsi:type="dcterms:W3CDTF">2015-09-25T12:47:23Z</dcterms:created>
  <dcterms:modified xsi:type="dcterms:W3CDTF">2015-09-29T13:32:23Z</dcterms:modified>
</cp:coreProperties>
</file>