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8DDBF-D0EC-40EE-8906-35A130E04881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8565-1617-4725-A59B-E24E4EEF4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3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8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演示模板底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1888" y="1485900"/>
            <a:ext cx="5470525" cy="1225550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71888" y="2711450"/>
            <a:ext cx="5470525" cy="546100"/>
          </a:xfrm>
        </p:spPr>
        <p:txBody>
          <a:bodyPr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1C8AEE55-B751-4EDB-96F9-F82154F1F0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14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E4353-CA47-43CA-9811-228CD2FF6F7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6A11-CF9D-4F07-8CD0-A319825A91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9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23CD-BBA0-43BC-A397-DAE6DFD4FEB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3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C0CA-9B09-428B-B29C-F4DE86E9F50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B417-1BEA-478B-9EC0-DDBC3A6A301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07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1B78-F899-47CE-856D-613FA98D19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01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3D28-6E6A-4B62-8ED8-D87B73FD0A5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8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7CDE-5E84-4A62-8A4C-17BD547C8DD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50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EC70-ABB4-41B1-804F-10C1E72BB39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0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AC70-31EB-4DCC-9BF8-26A26FE88F3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5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6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3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0EFB-4B0A-444D-A9F1-4296DFE0ADB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8A26-61FF-4DD3-BD99-0E2279E25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6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演示模板底稿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B0E7F-1D3F-4251-8E46-80FD55299D12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3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22" y="30500"/>
            <a:ext cx="760355" cy="770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548" y="945596"/>
            <a:ext cx="81369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ПОСОЛСТВО НА СР ВИЕТНАМ</a:t>
            </a:r>
            <a:endParaRPr lang="en-US" sz="24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505" y="1738494"/>
            <a:ext cx="8946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ИКОНОМИЧЕСКИ МОДЕЛ НА РАЗВИТИЕ НА ВИЕТНАМ</a:t>
            </a: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bg-BG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СЛЕД 30 ГОДИНИ НА ОБНОВЛЕНИЕ</a:t>
            </a:r>
            <a:endParaRPr lang="en-US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44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339752" y="1412776"/>
            <a:ext cx="4176464" cy="64807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1986  - 1996г.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339752" y="2492896"/>
            <a:ext cx="4176464" cy="72008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1996 – 2006 г.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339752" y="3645024"/>
            <a:ext cx="4176464" cy="72008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2006 – 2015 г.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339752" y="4725144"/>
            <a:ext cx="4176464" cy="72008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ЗА РАЗВИТИЕ ДО 2020 г.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8386" y="751486"/>
            <a:ext cx="2972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СЪДЪРЖАНИЕ: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2835" y="189801"/>
            <a:ext cx="43578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 1986  - 1996г.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519" y="837268"/>
            <a:ext cx="91010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ПРЕОДОЛЯВАНЕ КРИЗАТА НА МОДЕЛА НА ЦЕНТРАЛИЗИРАНА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ИКОНОМИКА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Целта е да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отговори на изискванията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стабилизиране на: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икономиката;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олитиката.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64904"/>
            <a:ext cx="896448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Съсредоточаване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ръководството върху производството на достатъчно продукция за удовлетворяване на потреблението и за натрупване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резерв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Изграждане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рационална структура на икономиката с цел развитие на производството, което определя развитието на производството за удовлетворяване на потреблението и за натрупване на резерв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Изграждане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усъвършенстване на нови производствени отношения в унисон с характера и степента на развитие на производствените сили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Съсредоточаване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ръководството върху неотложните проблеми в сферата на разпределението и оборота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3" y="4653137"/>
            <a:ext cx="9154153" cy="2215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728" y="430801"/>
            <a:ext cx="4426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1986 – 1996 г.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5" y="1268760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Активизиране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обновлението на управленската структура на икономиката в областта 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земеделието;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ъвеждане на политиката на многокомпонентна икономика по социалистическа ориентация, обновление на режима на икономическо управление, преход от управление на плановата икономика към управление на пазарната икономика по социалистическа ориентация;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Активизиране обновлението на външноикономическата политика с ориентация към мултилатералност и диверсификация, постепенното елиминиране на наложеното ембарго.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5776" y="548680"/>
            <a:ext cx="389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1996 – 2006 г.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811" y="1196752"/>
            <a:ext cx="6696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ИЗПОЛЗВАНЕ ВЪЗМОЖНОСТИТЕ  И РАЗВИВАНЕ ИКОНОМИКА С ИЗНОСНА ОРИЕНТАЦИЯ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420888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Продължаване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активното обновление всестранно 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Продължаване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развитието на многокомпонентната икономика и нейното функциониране съобразно пазарния механизъм и държавно управление със социалистическа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ориентация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преструктуриране на икономическия механизъм в посока към индустриализация 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модернизация;</a:t>
            </a:r>
            <a:endParaRPr lang="bg-BG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bg-BG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Подобряване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производствените отношения в съответствие с изискванията на новата обстановка при наличието на управление развитието на частната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икономика.</a:t>
            </a:r>
          </a:p>
          <a:p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4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263717"/>
            <a:ext cx="410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1996 – 2006 г.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64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Продължаване обновлението на механизма за стопанско управление чрез усъвършенстването на здравната система по отношение на икономиката, повишаване ефективността на държавното управление;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на науката и технологиите, обучението и подготовката. Реализиране на социалната политика, ликвидиране на глада и намаляване на бедността, признание според заслугите, социално осигуряване, грижа и защита здравето на народа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Активизиране и инициативност за международна икономическа интеграция. 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3317" y="332656"/>
            <a:ext cx="387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ПЕРИОДА 2006 – 2015 г.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58" y="1052736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ВИЕТНАМСКАТА ИКОНОМИКА ДА СТАВА ЧАСТ И ЕТАП НА СТОЙНОСТНАТА ВЕРИГА НА ПРОДУКТИТЕ, ПРОДАДЕНИ НА СВЕТОВНИЯ ПАЗАР.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42" y="1988840"/>
            <a:ext cx="88144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Засилване на икономическо преструктуриране с фокус върху    преструктуриране на инвестициите, финансовия пазар и държавни предприятия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Продължи да изпълнява синхронно мерки за стабилизиране макроикономиката, да контролира инфлацията, да решава социални въпроси, да отдаде внимание за намаляване на бедността и осигуряването на социално благосъстояние;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Съсредоточи ресурси за създаване на фундаментални и пробивни промени в три централни въпроса;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към активно и положително международно интегриране; да е приятел, надежден партньор и отговорен член на международната общност.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26064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ЦЕЛИТЕ НА РАЗВИТИЕ НА ВИЕТНАМ ДО 2020 г.</a:t>
            </a:r>
            <a:endParaRPr lang="en-US" sz="2400" b="1" dirty="0">
              <a:solidFill>
                <a:srgbClr val="000C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Икономически цели: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Темпът на растеж на БВП да е средно 7-8 % годишно;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Реалният БВП на глава от населението през 2020 г. да е около 3200 долара.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Осигурена стабилност на макроикономиката;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Изграждане на модерна и ефективна структура на индустрия, земеделие, и услуги. </a:t>
            </a:r>
          </a:p>
          <a:p>
            <a:r>
              <a:rPr lang="ru-RU" sz="2000" b="1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Социални </a:t>
            </a:r>
            <a:r>
              <a:rPr lang="ru-RU" sz="2000" b="1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Изграждане на демократично, консенсусно, справедливо и цивилизовано общество.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До 2020 г. индексът на човешко развитие да достига високо-средна група на света.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Образованието, обучението, науката и технологията да отговорят на изискванията на индустриализацията и модернизацията на страната. </a:t>
            </a:r>
            <a:endParaRPr lang="ru-RU" sz="2000" dirty="0" smtClean="0">
              <a:solidFill>
                <a:srgbClr val="000C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000" b="1" dirty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arenBoth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Промени </a:t>
            </a:r>
            <a:r>
              <a:rPr lang="ru-RU" sz="2000" dirty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модела на растеж от </a:t>
            </a: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развитие и фокусира </a:t>
            </a:r>
            <a:r>
              <a:rPr lang="ru-RU" sz="2000" dirty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върху увеличаване на качество, ефективност и </a:t>
            </a: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усточивост;</a:t>
            </a:r>
          </a:p>
          <a:p>
            <a:pPr marL="457200" indent="-457200">
              <a:buAutoNum type="arabicParenBoth"/>
            </a:pPr>
            <a:r>
              <a:rPr lang="ru-RU" sz="2000" dirty="0" smtClean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Стабилизира макроикономиката, решава </a:t>
            </a:r>
            <a:r>
              <a:rPr lang="ru-RU" sz="2000" dirty="0">
                <a:solidFill>
                  <a:srgbClr val="000C32"/>
                </a:solidFill>
                <a:latin typeface="Times New Roman" pitchFamily="18" charset="0"/>
                <a:cs typeface="Times New Roman" pitchFamily="18" charset="0"/>
              </a:rPr>
              <a:t>проблемите с инфлацията и платежния баланс...</a:t>
            </a:r>
            <a:endParaRPr lang="ru-RU" sz="2000" dirty="0" smtClean="0">
              <a:solidFill>
                <a:srgbClr val="000C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09921"/>
            <a:ext cx="599035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g-BG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ВНИМАНИЕТО !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612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Kitsune</dc:creator>
  <cp:lastModifiedBy>Manh Tuong</cp:lastModifiedBy>
  <cp:revision>43</cp:revision>
  <dcterms:created xsi:type="dcterms:W3CDTF">2015-09-29T22:50:46Z</dcterms:created>
  <dcterms:modified xsi:type="dcterms:W3CDTF">2015-10-01T05:55:24Z</dcterms:modified>
</cp:coreProperties>
</file>