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67557" autoAdjust="0"/>
  </p:normalViewPr>
  <p:slideViewPr>
    <p:cSldViewPr snapToGrid="0">
      <p:cViewPr varScale="1">
        <p:scale>
          <a:sx n="74" d="100"/>
          <a:sy n="74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5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85050-C74F-4333-9B35-D25E8C02735F}" type="datetimeFigureOut">
              <a:rPr lang="bg-BG" smtClean="0"/>
              <a:t>24.9.2015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F53A-3185-4192-8839-CECB7352FD0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068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F6FC6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bg-BG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Това е неизбежно поради сложната схема </a:t>
            </a:r>
            <a:r>
              <a:rPr kumimoji="0" lang="bg-BG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функциониране</a:t>
            </a: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F6FC6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bg-BG" smtClean="0"/>
              <a:t>Стандартната </a:t>
            </a:r>
            <a:r>
              <a:rPr lang="bg-BG" dirty="0" smtClean="0"/>
              <a:t>теория в най-добрия случай приема фирмата за възел от договори, които се  сключвани на еквивалентен принцип, които са оптимизиращи или максимално ефективни.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F53A-3185-4192-8839-CECB7352FD07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72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Има множество теории, но основата която следва и от Смит е, че изискването за оптимизираща роля на пазара</a:t>
            </a:r>
            <a:r>
              <a:rPr lang="bg-BG" baseline="0" dirty="0" smtClean="0"/>
              <a:t> води до приемането, че всяка дейност може да бъде осъществена ефективно чрез сключване на договори и не е необходимо наемане не хора, т.е. йерархизиране на отношенията, т.е. изграждане на фирми като структура, като институция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F53A-3185-4192-8839-CECB7352FD07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7775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8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7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8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6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97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9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2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0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3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5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2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49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bg-BG" sz="5400" b="1" dirty="0"/>
              <a:t>НЕОКЛАСИЧЕСКАТА ПАРАДИГМА И ПРОБЛЕМА ЗА „ФИРМАТА“ </a:t>
            </a:r>
            <a:endParaRPr lang="bg-BG" sz="5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</a:t>
            </a:r>
            <a:r>
              <a:rPr lang="ru-RU" dirty="0"/>
              <a:t>. </a:t>
            </a:r>
            <a:r>
              <a:rPr lang="ru-RU" dirty="0" smtClean="0"/>
              <a:t>Д-р </a:t>
            </a:r>
            <a:r>
              <a:rPr lang="ru-RU" dirty="0"/>
              <a:t>Пламен Чипев (ИИИ на </a:t>
            </a:r>
            <a:r>
              <a:rPr lang="ru-RU" dirty="0" smtClean="0"/>
              <a:t>БАН; ПУ</a:t>
            </a:r>
            <a:r>
              <a:rPr lang="en-US" dirty="0" smtClean="0"/>
              <a:t> ’</a:t>
            </a:r>
            <a:r>
              <a:rPr lang="bg-BG" dirty="0" smtClean="0"/>
              <a:t>П.</a:t>
            </a:r>
            <a:r>
              <a:rPr lang="en-US" dirty="0" smtClean="0"/>
              <a:t> </a:t>
            </a:r>
            <a:r>
              <a:rPr lang="bg-BG" dirty="0" smtClean="0"/>
              <a:t>Хилендарски</a:t>
            </a:r>
            <a:r>
              <a:rPr lang="en-US" dirty="0" smtClean="0"/>
              <a:t>’</a:t>
            </a:r>
            <a:r>
              <a:rPr lang="ru-RU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5324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Защо Корпоративното управление изходна точка на анализа?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Корпоративното </a:t>
            </a:r>
            <a:r>
              <a:rPr lang="bg-BG" dirty="0"/>
              <a:t>управление </a:t>
            </a:r>
            <a:r>
              <a:rPr lang="bg-BG" dirty="0" smtClean="0"/>
              <a:t>(КУ) като модели, практики</a:t>
            </a:r>
            <a:r>
              <a:rPr lang="bg-BG" dirty="0"/>
              <a:t> </a:t>
            </a:r>
            <a:r>
              <a:rPr lang="bg-BG" dirty="0" smtClean="0"/>
              <a:t>и инструменти е продукт на определени „дадености“ у фирмата и нейната среда: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прилаганите правни режими </a:t>
            </a:r>
            <a:endParaRPr lang="bg-B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корпоративната й форма </a:t>
            </a:r>
            <a:r>
              <a:rPr lang="bg-BG" dirty="0"/>
              <a:t>(в някои случаи е наричана компания, но смисълът е същия).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От друга страна КУ изисква </a:t>
            </a:r>
            <a:r>
              <a:rPr lang="bg-BG" i="1" dirty="0" smtClean="0"/>
              <a:t>разделянето </a:t>
            </a:r>
            <a:r>
              <a:rPr lang="bg-BG" i="1" dirty="0"/>
              <a:t>на собственост от контрол</a:t>
            </a:r>
            <a:r>
              <a:rPr lang="bg-BG" dirty="0"/>
              <a:t>  вътре в </a:t>
            </a:r>
            <a:r>
              <a:rPr lang="bg-BG" dirty="0" smtClean="0"/>
              <a:t>корпорацията - съответно, и</a:t>
            </a:r>
            <a:r>
              <a:rPr lang="bg-BG" i="1" dirty="0" smtClean="0"/>
              <a:t> </a:t>
            </a:r>
            <a:r>
              <a:rPr lang="bg-BG" u="sng" dirty="0" smtClean="0"/>
              <a:t>парадигмата за агентството и </a:t>
            </a:r>
            <a:r>
              <a:rPr lang="en-US" u="sng" dirty="0" smtClean="0"/>
              <a:t>‘steward’ </a:t>
            </a:r>
            <a:r>
              <a:rPr lang="bg-BG" u="sng" dirty="0" smtClean="0"/>
              <a:t>парадигмата </a:t>
            </a:r>
            <a:r>
              <a:rPr lang="bg-BG" dirty="0" smtClean="0"/>
              <a:t>налагат извода, че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900" dirty="0"/>
              <a:t>	</a:t>
            </a:r>
            <a:r>
              <a:rPr lang="bg-BG" sz="1900" b="1" i="1" dirty="0"/>
              <a:t>корпорацията </a:t>
            </a:r>
            <a:r>
              <a:rPr lang="bg-BG" sz="1900" b="1" i="1" dirty="0" smtClean="0"/>
              <a:t>има самостоятелна същност и че, ФАКТИЧЕСКАТА й природа е сложна, т.е. има структура, развитие, многообразие на функционирането и пр.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 smtClean="0"/>
              <a:t>Тези характеристики я дефинират извън основните предпоставки на Стандартната (доми-</a:t>
            </a:r>
            <a:r>
              <a:rPr lang="bg-BG" dirty="0" err="1" smtClean="0"/>
              <a:t>нантната</a:t>
            </a:r>
            <a:r>
              <a:rPr lang="bg-BG" dirty="0" smtClean="0"/>
              <a:t>; </a:t>
            </a:r>
            <a:r>
              <a:rPr lang="bg-BG" dirty="0" err="1" smtClean="0"/>
              <a:t>мейн-стрийм</a:t>
            </a:r>
            <a:r>
              <a:rPr lang="bg-BG" dirty="0" smtClean="0"/>
              <a:t> и пр.) Икономическа Теория (</a:t>
            </a:r>
            <a:r>
              <a:rPr lang="bg-BG" dirty="0" err="1" smtClean="0"/>
              <a:t>СтИТ</a:t>
            </a:r>
            <a:r>
              <a:rPr lang="bg-BG" dirty="0" smtClean="0"/>
              <a:t>).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591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/>
              <a:t>И </a:t>
            </a:r>
            <a:r>
              <a:rPr lang="bg-BG" dirty="0"/>
              <a:t>защо „</a:t>
            </a:r>
            <a:r>
              <a:rPr lang="bg-BG" dirty="0" smtClean="0"/>
              <a:t>корпорация“?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800" dirty="0" smtClean="0"/>
              <a:t> защото </a:t>
            </a:r>
            <a:r>
              <a:rPr lang="bg-BG" sz="2800" dirty="0"/>
              <a:t>многообразието </a:t>
            </a:r>
            <a:r>
              <a:rPr lang="bg-BG" sz="2800" dirty="0" smtClean="0"/>
              <a:t>от фирми подвежда</a:t>
            </a:r>
            <a:r>
              <a:rPr lang="bg-BG" sz="2800" dirty="0"/>
              <a:t>, </a:t>
            </a:r>
            <a:endParaRPr lang="bg-BG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800" dirty="0" smtClean="0"/>
              <a:t> реалните </a:t>
            </a:r>
            <a:r>
              <a:rPr lang="bg-BG" sz="2800" dirty="0"/>
              <a:t>характеристики са налични само в пълно разгърнатите фирми; </a:t>
            </a:r>
            <a:endParaRPr lang="bg-BG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800" dirty="0"/>
              <a:t> </a:t>
            </a:r>
            <a:r>
              <a:rPr lang="bg-BG" sz="2800" dirty="0" smtClean="0"/>
              <a:t>в </a:t>
            </a:r>
            <a:r>
              <a:rPr lang="bg-BG" sz="2800" dirty="0"/>
              <a:t>еволюционен смисъл те продължават да еволюират</a:t>
            </a:r>
            <a:r>
              <a:rPr lang="bg-BG" sz="2800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800" dirty="0"/>
              <a:t> </a:t>
            </a:r>
            <a:r>
              <a:rPr lang="bg-BG" sz="2800" dirty="0" smtClean="0"/>
              <a:t>едноличният търговец, при който всичко е събрано в едно е </a:t>
            </a:r>
            <a:r>
              <a:rPr lang="en-US" sz="2800" b="1" dirty="0" smtClean="0"/>
              <a:t>ex post </a:t>
            </a:r>
            <a:r>
              <a:rPr lang="bg-BG" sz="2800" dirty="0" smtClean="0"/>
              <a:t>конструкт, който допуска отъждествяване на обекта със субекта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bg-BG" sz="2800" dirty="0" smtClean="0"/>
              <a:t>исторически и логически фирмата възниква, като отграничаване на двата </a:t>
            </a:r>
            <a:endParaRPr lang="bg-BG" sz="28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91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398494"/>
            <a:ext cx="112417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000" dirty="0"/>
              <a:t>Стандартната теория приема фирмата за възел от договори, които се  сключват на равновесен принцип и които са оптимизиращи или максимално ефективни</a:t>
            </a:r>
          </a:p>
        </p:txBody>
      </p:sp>
    </p:spTree>
    <p:extLst>
      <p:ext uri="{BB962C8B-B14F-4D97-AF65-F5344CB8AC3E}">
        <p14:creationId xmlns:p14="http://schemas.microsoft.com/office/powerpoint/2010/main" val="35705120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173</TotalTime>
  <Words>281</Words>
  <Application>Microsoft Office PowerPoint</Application>
  <PresentationFormat>Widescreen</PresentationFormat>
  <Paragraphs>21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Retrospect</vt:lpstr>
      <vt:lpstr> НЕОКЛАСИЧЕСКАТА ПАРАДИГМА И ПРОБЛЕМА ЗА „ФИРМАТА“ </vt:lpstr>
      <vt:lpstr>Защо Корпоративното управление изходна точка на анализа?</vt:lpstr>
      <vt:lpstr>И защо „корпорация“?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 институционалната природа на съвременната корпорация</dc:title>
  <dc:creator>Plamendt</dc:creator>
  <cp:lastModifiedBy>Plamendt</cp:lastModifiedBy>
  <cp:revision>28</cp:revision>
  <dcterms:created xsi:type="dcterms:W3CDTF">2015-05-12T22:33:39Z</dcterms:created>
  <dcterms:modified xsi:type="dcterms:W3CDTF">2015-09-24T10:17:00Z</dcterms:modified>
</cp:coreProperties>
</file>