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61" r:id="rId4"/>
    <p:sldId id="259" r:id="rId5"/>
    <p:sldId id="260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2.3571243935417163E-2"/>
          <c:y val="0.12541130454263205"/>
          <c:w val="0.95622673586256268"/>
          <c:h val="0.7174631280740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C-424D-9269-724A00661D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BC-424D-9269-724A00661D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BC-424D-9269-724A00661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034624"/>
        <c:axId val="1697030272"/>
      </c:barChart>
      <c:catAx>
        <c:axId val="169703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30272"/>
        <c:crosses val="autoZero"/>
        <c:auto val="1"/>
        <c:lblAlgn val="ctr"/>
        <c:lblOffset val="100"/>
        <c:noMultiLvlLbl val="0"/>
      </c:catAx>
      <c:valAx>
        <c:axId val="169703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3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69-4E48-9BBA-C38821A854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69-4E48-9BBA-C38821A854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69-4E48-9BBA-C38821A85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043328"/>
        <c:axId val="1697028096"/>
      </c:barChart>
      <c:catAx>
        <c:axId val="169704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28096"/>
        <c:crosses val="autoZero"/>
        <c:auto val="1"/>
        <c:lblAlgn val="ctr"/>
        <c:lblOffset val="100"/>
        <c:noMultiLvlLbl val="0"/>
      </c:catAx>
      <c:valAx>
        <c:axId val="169702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69704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C31BD-B6FE-4EF5-920D-F83562463257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8DEFF76-861D-4DE6-A69E-B55D968BAD5E}">
      <dgm:prSet phldrT="[Text]" phldr="1"/>
      <dgm:spPr/>
      <dgm:t>
        <a:bodyPr/>
        <a:lstStyle/>
        <a:p>
          <a:endParaRPr lang="en-US"/>
        </a:p>
      </dgm:t>
    </dgm:pt>
    <dgm:pt modelId="{7795AF98-61AA-4092-8DA5-9E20F6316F8A}" type="parTrans" cxnId="{FD698527-D3F0-4245-B898-F4D6AA744DF0}">
      <dgm:prSet/>
      <dgm:spPr/>
      <dgm:t>
        <a:bodyPr/>
        <a:lstStyle/>
        <a:p>
          <a:endParaRPr lang="en-US"/>
        </a:p>
      </dgm:t>
    </dgm:pt>
    <dgm:pt modelId="{59B6703C-9B71-4E68-9233-E6F847038099}" type="sibTrans" cxnId="{FD698527-D3F0-4245-B898-F4D6AA744DF0}">
      <dgm:prSet/>
      <dgm:spPr/>
      <dgm:t>
        <a:bodyPr/>
        <a:lstStyle/>
        <a:p>
          <a:endParaRPr lang="en-US"/>
        </a:p>
      </dgm:t>
    </dgm:pt>
    <dgm:pt modelId="{88C60FCD-7404-4FB3-99C0-B110C2C14FBD}">
      <dgm:prSet phldrT="[Text]" phldr="1"/>
      <dgm:spPr/>
      <dgm:t>
        <a:bodyPr/>
        <a:lstStyle/>
        <a:p>
          <a:endParaRPr lang="en-US"/>
        </a:p>
      </dgm:t>
    </dgm:pt>
    <dgm:pt modelId="{AF8CC0DB-6B41-4AB5-8A6F-15AA425FE68E}" type="parTrans" cxnId="{6AAAA488-4039-42BE-9A8A-3BF250FCB093}">
      <dgm:prSet/>
      <dgm:spPr/>
      <dgm:t>
        <a:bodyPr/>
        <a:lstStyle/>
        <a:p>
          <a:endParaRPr lang="en-US"/>
        </a:p>
      </dgm:t>
    </dgm:pt>
    <dgm:pt modelId="{38E65005-2D54-4194-AE2E-371693119B7C}" type="sibTrans" cxnId="{6AAAA488-4039-42BE-9A8A-3BF250FCB093}">
      <dgm:prSet/>
      <dgm:spPr/>
      <dgm:t>
        <a:bodyPr/>
        <a:lstStyle/>
        <a:p>
          <a:endParaRPr lang="en-US"/>
        </a:p>
      </dgm:t>
    </dgm:pt>
    <dgm:pt modelId="{8065A63C-33B7-41B9-A4A8-F4FA03F0F4CD}">
      <dgm:prSet phldrT="[Text]" phldr="1"/>
      <dgm:spPr/>
      <dgm:t>
        <a:bodyPr/>
        <a:lstStyle/>
        <a:p>
          <a:endParaRPr lang="en-US"/>
        </a:p>
      </dgm:t>
    </dgm:pt>
    <dgm:pt modelId="{763B1F6B-431C-49BB-845A-D71E592AEA58}" type="parTrans" cxnId="{13B6D2CB-DE73-45DD-B878-DCC467A303D5}">
      <dgm:prSet/>
      <dgm:spPr/>
      <dgm:t>
        <a:bodyPr/>
        <a:lstStyle/>
        <a:p>
          <a:endParaRPr lang="en-US"/>
        </a:p>
      </dgm:t>
    </dgm:pt>
    <dgm:pt modelId="{97E84A45-1F88-45BC-8779-ADED1FE0E8B2}" type="sibTrans" cxnId="{13B6D2CB-DE73-45DD-B878-DCC467A303D5}">
      <dgm:prSet/>
      <dgm:spPr/>
      <dgm:t>
        <a:bodyPr/>
        <a:lstStyle/>
        <a:p>
          <a:endParaRPr lang="en-US"/>
        </a:p>
      </dgm:t>
    </dgm:pt>
    <dgm:pt modelId="{D512DF3E-24DE-4D8D-BA47-6E6F6E8C1AB8}">
      <dgm:prSet phldrT="[Text]" phldr="1"/>
      <dgm:spPr/>
      <dgm:t>
        <a:bodyPr/>
        <a:lstStyle/>
        <a:p>
          <a:endParaRPr lang="en-US"/>
        </a:p>
      </dgm:t>
    </dgm:pt>
    <dgm:pt modelId="{705E286D-4D51-4B23-8559-A6D5DF517C28}" type="parTrans" cxnId="{75260AA7-4A24-400A-BEA6-2206DCE31E15}">
      <dgm:prSet/>
      <dgm:spPr/>
      <dgm:t>
        <a:bodyPr/>
        <a:lstStyle/>
        <a:p>
          <a:endParaRPr lang="en-US"/>
        </a:p>
      </dgm:t>
    </dgm:pt>
    <dgm:pt modelId="{1B6F2D2C-F28A-4A93-A917-9805FA243D90}" type="sibTrans" cxnId="{75260AA7-4A24-400A-BEA6-2206DCE31E15}">
      <dgm:prSet/>
      <dgm:spPr/>
      <dgm:t>
        <a:bodyPr/>
        <a:lstStyle/>
        <a:p>
          <a:endParaRPr lang="en-US"/>
        </a:p>
      </dgm:t>
    </dgm:pt>
    <dgm:pt modelId="{24A4C6FB-3C29-4915-8BAA-9F0958DAF264}">
      <dgm:prSet phldrT="[Text]" phldr="1"/>
      <dgm:spPr/>
      <dgm:t>
        <a:bodyPr/>
        <a:lstStyle/>
        <a:p>
          <a:endParaRPr lang="en-US"/>
        </a:p>
      </dgm:t>
    </dgm:pt>
    <dgm:pt modelId="{BE59994F-A14B-47DF-8931-E5F9D6A21AC5}" type="parTrans" cxnId="{7F069B4E-810A-4149-A1AC-F2EEDE7A5834}">
      <dgm:prSet/>
      <dgm:spPr/>
      <dgm:t>
        <a:bodyPr/>
        <a:lstStyle/>
        <a:p>
          <a:endParaRPr lang="en-US"/>
        </a:p>
      </dgm:t>
    </dgm:pt>
    <dgm:pt modelId="{58077932-EA6B-4A07-B2FD-9B203DDCD108}" type="sibTrans" cxnId="{7F069B4E-810A-4149-A1AC-F2EEDE7A5834}">
      <dgm:prSet/>
      <dgm:spPr/>
      <dgm:t>
        <a:bodyPr/>
        <a:lstStyle/>
        <a:p>
          <a:endParaRPr lang="en-US"/>
        </a:p>
      </dgm:t>
    </dgm:pt>
    <dgm:pt modelId="{403E0722-5827-4318-BE62-AAB570CBCBBC}">
      <dgm:prSet phldrT="[Text]" phldr="1"/>
      <dgm:spPr/>
      <dgm:t>
        <a:bodyPr/>
        <a:lstStyle/>
        <a:p>
          <a:endParaRPr lang="en-US" dirty="0"/>
        </a:p>
      </dgm:t>
    </dgm:pt>
    <dgm:pt modelId="{3EC44CC3-5BE0-4798-A7FC-BCBD8F8357DC}" type="parTrans" cxnId="{A1F48ADA-B50A-481D-88FE-BF1769CAF60F}">
      <dgm:prSet/>
      <dgm:spPr/>
      <dgm:t>
        <a:bodyPr/>
        <a:lstStyle/>
        <a:p>
          <a:endParaRPr lang="en-US"/>
        </a:p>
      </dgm:t>
    </dgm:pt>
    <dgm:pt modelId="{A74D8C4D-35AF-488C-B984-3E1C30539D1D}" type="sibTrans" cxnId="{A1F48ADA-B50A-481D-88FE-BF1769CAF60F}">
      <dgm:prSet/>
      <dgm:spPr/>
      <dgm:t>
        <a:bodyPr/>
        <a:lstStyle/>
        <a:p>
          <a:endParaRPr lang="en-US"/>
        </a:p>
      </dgm:t>
    </dgm:pt>
    <dgm:pt modelId="{B39624D9-F0B3-4360-8302-3AB4C452F2F5}" type="pres">
      <dgm:prSet presAssocID="{12FC31BD-B6FE-4EF5-920D-F8356246325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960AA58-4BF6-41F7-B8CC-8B8B5FB3B640}" type="pres">
      <dgm:prSet presAssocID="{F8DEFF76-861D-4DE6-A69E-B55D968BAD5E}" presName="composite" presStyleCnt="0"/>
      <dgm:spPr/>
    </dgm:pt>
    <dgm:pt modelId="{98DC0D0C-1DF8-4089-BABE-85F85C877E0F}" type="pres">
      <dgm:prSet presAssocID="{F8DEFF76-861D-4DE6-A69E-B55D968BAD5E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C9835-8477-4033-B8BC-0870050169D7}" type="pres">
      <dgm:prSet presAssocID="{F8DEFF76-861D-4DE6-A69E-B55D968BAD5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41662-F6AD-4B78-9AD4-6C5ACFE1FCBB}" type="pres">
      <dgm:prSet presAssocID="{F8DEFF76-861D-4DE6-A69E-B55D968BAD5E}" presName="BalanceSpacing" presStyleCnt="0"/>
      <dgm:spPr/>
    </dgm:pt>
    <dgm:pt modelId="{D200A01A-499A-4BB8-BC80-ABF10A576C54}" type="pres">
      <dgm:prSet presAssocID="{F8DEFF76-861D-4DE6-A69E-B55D968BAD5E}" presName="BalanceSpacing1" presStyleCnt="0"/>
      <dgm:spPr/>
    </dgm:pt>
    <dgm:pt modelId="{ACDCE698-CA05-4F25-8852-93955BC04CBE}" type="pres">
      <dgm:prSet presAssocID="{59B6703C-9B71-4E68-9233-E6F847038099}" presName="Accent1Text" presStyleLbl="node1" presStyleIdx="1" presStyleCnt="6"/>
      <dgm:spPr/>
      <dgm:t>
        <a:bodyPr/>
        <a:lstStyle/>
        <a:p>
          <a:endParaRPr lang="en-US"/>
        </a:p>
      </dgm:t>
    </dgm:pt>
    <dgm:pt modelId="{74298368-8109-4BB8-8BB3-9AA1C36A688B}" type="pres">
      <dgm:prSet presAssocID="{59B6703C-9B71-4E68-9233-E6F847038099}" presName="spaceBetweenRectangles" presStyleCnt="0"/>
      <dgm:spPr/>
    </dgm:pt>
    <dgm:pt modelId="{BC90AEB1-F040-4CD3-9368-3D94940B92BC}" type="pres">
      <dgm:prSet presAssocID="{8065A63C-33B7-41B9-A4A8-F4FA03F0F4CD}" presName="composite" presStyleCnt="0"/>
      <dgm:spPr/>
    </dgm:pt>
    <dgm:pt modelId="{1FF75E41-7A52-4F7A-B31F-32C6DE7E0E42}" type="pres">
      <dgm:prSet presAssocID="{8065A63C-33B7-41B9-A4A8-F4FA03F0F4CD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D1979-267C-476F-8D97-574BF2A8110D}" type="pres">
      <dgm:prSet presAssocID="{8065A63C-33B7-41B9-A4A8-F4FA03F0F4CD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5F487-80CF-4A4A-9ABB-41ECFF8254AF}" type="pres">
      <dgm:prSet presAssocID="{8065A63C-33B7-41B9-A4A8-F4FA03F0F4CD}" presName="BalanceSpacing" presStyleCnt="0"/>
      <dgm:spPr/>
    </dgm:pt>
    <dgm:pt modelId="{B3EF77CB-583B-4025-BB1F-FFE558D3DA00}" type="pres">
      <dgm:prSet presAssocID="{8065A63C-33B7-41B9-A4A8-F4FA03F0F4CD}" presName="BalanceSpacing1" presStyleCnt="0"/>
      <dgm:spPr/>
    </dgm:pt>
    <dgm:pt modelId="{39EB54B1-7D1B-4DDF-A5E2-BA0082034DD9}" type="pres">
      <dgm:prSet presAssocID="{97E84A45-1F88-45BC-8779-ADED1FE0E8B2}" presName="Accent1Text" presStyleLbl="node1" presStyleIdx="3" presStyleCnt="6"/>
      <dgm:spPr/>
      <dgm:t>
        <a:bodyPr/>
        <a:lstStyle/>
        <a:p>
          <a:endParaRPr lang="en-US"/>
        </a:p>
      </dgm:t>
    </dgm:pt>
    <dgm:pt modelId="{AEACD89E-FE02-4D76-A4BF-5C756D25D169}" type="pres">
      <dgm:prSet presAssocID="{97E84A45-1F88-45BC-8779-ADED1FE0E8B2}" presName="spaceBetweenRectangles" presStyleCnt="0"/>
      <dgm:spPr/>
    </dgm:pt>
    <dgm:pt modelId="{1E469DAF-3AF7-4405-8512-1F6CD10AEA83}" type="pres">
      <dgm:prSet presAssocID="{24A4C6FB-3C29-4915-8BAA-9F0958DAF264}" presName="composite" presStyleCnt="0"/>
      <dgm:spPr/>
    </dgm:pt>
    <dgm:pt modelId="{30FFE737-A368-4E13-82D8-AA454DC28741}" type="pres">
      <dgm:prSet presAssocID="{24A4C6FB-3C29-4915-8BAA-9F0958DAF26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7AAE38-49A6-4644-80D7-D4DF59229401}" type="pres">
      <dgm:prSet presAssocID="{24A4C6FB-3C29-4915-8BAA-9F0958DAF26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63530C-5857-49EA-A1A6-234BA29DFBD1}" type="pres">
      <dgm:prSet presAssocID="{24A4C6FB-3C29-4915-8BAA-9F0958DAF264}" presName="BalanceSpacing" presStyleCnt="0"/>
      <dgm:spPr/>
    </dgm:pt>
    <dgm:pt modelId="{FF19405D-463A-467E-80AB-227A77BB5EA3}" type="pres">
      <dgm:prSet presAssocID="{24A4C6FB-3C29-4915-8BAA-9F0958DAF264}" presName="BalanceSpacing1" presStyleCnt="0"/>
      <dgm:spPr/>
    </dgm:pt>
    <dgm:pt modelId="{613359FC-DA86-43B1-BFAE-19E416767D47}" type="pres">
      <dgm:prSet presAssocID="{58077932-EA6B-4A07-B2FD-9B203DDCD108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BE960776-B10E-49FD-8023-0EE47C525D59}" type="presOf" srcId="{8065A63C-33B7-41B9-A4A8-F4FA03F0F4CD}" destId="{1FF75E41-7A52-4F7A-B31F-32C6DE7E0E42}" srcOrd="0" destOrd="0" presId="urn:microsoft.com/office/officeart/2008/layout/AlternatingHexagons"/>
    <dgm:cxn modelId="{1836DB72-E275-48B4-8896-15EE7E238B21}" type="presOf" srcId="{97E84A45-1F88-45BC-8779-ADED1FE0E8B2}" destId="{39EB54B1-7D1B-4DDF-A5E2-BA0082034DD9}" srcOrd="0" destOrd="0" presId="urn:microsoft.com/office/officeart/2008/layout/AlternatingHexagons"/>
    <dgm:cxn modelId="{D61AD947-DBBF-4A21-93A7-EFAAA5EAEA4C}" type="presOf" srcId="{F8DEFF76-861D-4DE6-A69E-B55D968BAD5E}" destId="{98DC0D0C-1DF8-4089-BABE-85F85C877E0F}" srcOrd="0" destOrd="0" presId="urn:microsoft.com/office/officeart/2008/layout/AlternatingHexagons"/>
    <dgm:cxn modelId="{75260AA7-4A24-400A-BEA6-2206DCE31E15}" srcId="{8065A63C-33B7-41B9-A4A8-F4FA03F0F4CD}" destId="{D512DF3E-24DE-4D8D-BA47-6E6F6E8C1AB8}" srcOrd="0" destOrd="0" parTransId="{705E286D-4D51-4B23-8559-A6D5DF517C28}" sibTransId="{1B6F2D2C-F28A-4A93-A917-9805FA243D90}"/>
    <dgm:cxn modelId="{C845F136-9DBB-4E4F-848E-FFC269F77975}" type="presOf" srcId="{24A4C6FB-3C29-4915-8BAA-9F0958DAF264}" destId="{30FFE737-A368-4E13-82D8-AA454DC28741}" srcOrd="0" destOrd="0" presId="urn:microsoft.com/office/officeart/2008/layout/AlternatingHexagons"/>
    <dgm:cxn modelId="{C6F4D131-0AF4-41F4-A76C-157B6D66B903}" type="presOf" srcId="{59B6703C-9B71-4E68-9233-E6F847038099}" destId="{ACDCE698-CA05-4F25-8852-93955BC04CBE}" srcOrd="0" destOrd="0" presId="urn:microsoft.com/office/officeart/2008/layout/AlternatingHexagons"/>
    <dgm:cxn modelId="{13B6D2CB-DE73-45DD-B878-DCC467A303D5}" srcId="{12FC31BD-B6FE-4EF5-920D-F83562463257}" destId="{8065A63C-33B7-41B9-A4A8-F4FA03F0F4CD}" srcOrd="1" destOrd="0" parTransId="{763B1F6B-431C-49BB-845A-D71E592AEA58}" sibTransId="{97E84A45-1F88-45BC-8779-ADED1FE0E8B2}"/>
    <dgm:cxn modelId="{77ED49D0-3541-49E9-9408-0AD1681CE036}" type="presOf" srcId="{12FC31BD-B6FE-4EF5-920D-F83562463257}" destId="{B39624D9-F0B3-4360-8302-3AB4C452F2F5}" srcOrd="0" destOrd="0" presId="urn:microsoft.com/office/officeart/2008/layout/AlternatingHexagons"/>
    <dgm:cxn modelId="{E60F10EE-D39F-49F5-BB0F-F9FF62A33A6D}" type="presOf" srcId="{58077932-EA6B-4A07-B2FD-9B203DDCD108}" destId="{613359FC-DA86-43B1-BFAE-19E416767D47}" srcOrd="0" destOrd="0" presId="urn:microsoft.com/office/officeart/2008/layout/AlternatingHexagons"/>
    <dgm:cxn modelId="{40C1891F-833C-4FE2-9BD4-ECECA787446E}" type="presOf" srcId="{88C60FCD-7404-4FB3-99C0-B110C2C14FBD}" destId="{F64C9835-8477-4033-B8BC-0870050169D7}" srcOrd="0" destOrd="0" presId="urn:microsoft.com/office/officeart/2008/layout/AlternatingHexagons"/>
    <dgm:cxn modelId="{A1F48ADA-B50A-481D-88FE-BF1769CAF60F}" srcId="{24A4C6FB-3C29-4915-8BAA-9F0958DAF264}" destId="{403E0722-5827-4318-BE62-AAB570CBCBBC}" srcOrd="0" destOrd="0" parTransId="{3EC44CC3-5BE0-4798-A7FC-BCBD8F8357DC}" sibTransId="{A74D8C4D-35AF-488C-B984-3E1C30539D1D}"/>
    <dgm:cxn modelId="{FD698527-D3F0-4245-B898-F4D6AA744DF0}" srcId="{12FC31BD-B6FE-4EF5-920D-F83562463257}" destId="{F8DEFF76-861D-4DE6-A69E-B55D968BAD5E}" srcOrd="0" destOrd="0" parTransId="{7795AF98-61AA-4092-8DA5-9E20F6316F8A}" sibTransId="{59B6703C-9B71-4E68-9233-E6F847038099}"/>
    <dgm:cxn modelId="{7F069B4E-810A-4149-A1AC-F2EEDE7A5834}" srcId="{12FC31BD-B6FE-4EF5-920D-F83562463257}" destId="{24A4C6FB-3C29-4915-8BAA-9F0958DAF264}" srcOrd="2" destOrd="0" parTransId="{BE59994F-A14B-47DF-8931-E5F9D6A21AC5}" sibTransId="{58077932-EA6B-4A07-B2FD-9B203DDCD108}"/>
    <dgm:cxn modelId="{6AAAA488-4039-42BE-9A8A-3BF250FCB093}" srcId="{F8DEFF76-861D-4DE6-A69E-B55D968BAD5E}" destId="{88C60FCD-7404-4FB3-99C0-B110C2C14FBD}" srcOrd="0" destOrd="0" parTransId="{AF8CC0DB-6B41-4AB5-8A6F-15AA425FE68E}" sibTransId="{38E65005-2D54-4194-AE2E-371693119B7C}"/>
    <dgm:cxn modelId="{48801FA1-9C52-4BE0-9E17-07576D9FB65E}" type="presOf" srcId="{403E0722-5827-4318-BE62-AAB570CBCBBC}" destId="{327AAE38-49A6-4644-80D7-D4DF59229401}" srcOrd="0" destOrd="0" presId="urn:microsoft.com/office/officeart/2008/layout/AlternatingHexagons"/>
    <dgm:cxn modelId="{7C5DEB5F-08D5-4A1C-BF77-41CB43C418C5}" type="presOf" srcId="{D512DF3E-24DE-4D8D-BA47-6E6F6E8C1AB8}" destId="{97ED1979-267C-476F-8D97-574BF2A8110D}" srcOrd="0" destOrd="0" presId="urn:microsoft.com/office/officeart/2008/layout/AlternatingHexagons"/>
    <dgm:cxn modelId="{2C5AD6CD-FA46-4C36-8999-45D00C3A807A}" type="presParOf" srcId="{B39624D9-F0B3-4360-8302-3AB4C452F2F5}" destId="{4960AA58-4BF6-41F7-B8CC-8B8B5FB3B640}" srcOrd="0" destOrd="0" presId="urn:microsoft.com/office/officeart/2008/layout/AlternatingHexagons"/>
    <dgm:cxn modelId="{501E2041-D8B0-467E-AA94-B3B91A62FD6A}" type="presParOf" srcId="{4960AA58-4BF6-41F7-B8CC-8B8B5FB3B640}" destId="{98DC0D0C-1DF8-4089-BABE-85F85C877E0F}" srcOrd="0" destOrd="0" presId="urn:microsoft.com/office/officeart/2008/layout/AlternatingHexagons"/>
    <dgm:cxn modelId="{9C355653-D42B-4337-811F-A1C206F431A7}" type="presParOf" srcId="{4960AA58-4BF6-41F7-B8CC-8B8B5FB3B640}" destId="{F64C9835-8477-4033-B8BC-0870050169D7}" srcOrd="1" destOrd="0" presId="urn:microsoft.com/office/officeart/2008/layout/AlternatingHexagons"/>
    <dgm:cxn modelId="{9D35DAE8-71EA-48A1-9079-9AA4A962C7A9}" type="presParOf" srcId="{4960AA58-4BF6-41F7-B8CC-8B8B5FB3B640}" destId="{97141662-F6AD-4B78-9AD4-6C5ACFE1FCBB}" srcOrd="2" destOrd="0" presId="urn:microsoft.com/office/officeart/2008/layout/AlternatingHexagons"/>
    <dgm:cxn modelId="{75FA3A2F-EF18-4693-8013-29C31FFF86EE}" type="presParOf" srcId="{4960AA58-4BF6-41F7-B8CC-8B8B5FB3B640}" destId="{D200A01A-499A-4BB8-BC80-ABF10A576C54}" srcOrd="3" destOrd="0" presId="urn:microsoft.com/office/officeart/2008/layout/AlternatingHexagons"/>
    <dgm:cxn modelId="{EEC974EC-E25C-4334-B384-3FDE23224B26}" type="presParOf" srcId="{4960AA58-4BF6-41F7-B8CC-8B8B5FB3B640}" destId="{ACDCE698-CA05-4F25-8852-93955BC04CBE}" srcOrd="4" destOrd="0" presId="urn:microsoft.com/office/officeart/2008/layout/AlternatingHexagons"/>
    <dgm:cxn modelId="{4E06A1D3-6EEC-4760-A95E-B5F0F6B9B681}" type="presParOf" srcId="{B39624D9-F0B3-4360-8302-3AB4C452F2F5}" destId="{74298368-8109-4BB8-8BB3-9AA1C36A688B}" srcOrd="1" destOrd="0" presId="urn:microsoft.com/office/officeart/2008/layout/AlternatingHexagons"/>
    <dgm:cxn modelId="{19083B38-E5FB-446D-826B-5C6B110D723F}" type="presParOf" srcId="{B39624D9-F0B3-4360-8302-3AB4C452F2F5}" destId="{BC90AEB1-F040-4CD3-9368-3D94940B92BC}" srcOrd="2" destOrd="0" presId="urn:microsoft.com/office/officeart/2008/layout/AlternatingHexagons"/>
    <dgm:cxn modelId="{57C57A08-9BDC-4C9D-A8F4-73C4ACE395D6}" type="presParOf" srcId="{BC90AEB1-F040-4CD3-9368-3D94940B92BC}" destId="{1FF75E41-7A52-4F7A-B31F-32C6DE7E0E42}" srcOrd="0" destOrd="0" presId="urn:microsoft.com/office/officeart/2008/layout/AlternatingHexagons"/>
    <dgm:cxn modelId="{2C757020-C7F6-41EB-B7C8-60A4DA152B73}" type="presParOf" srcId="{BC90AEB1-F040-4CD3-9368-3D94940B92BC}" destId="{97ED1979-267C-476F-8D97-574BF2A8110D}" srcOrd="1" destOrd="0" presId="urn:microsoft.com/office/officeart/2008/layout/AlternatingHexagons"/>
    <dgm:cxn modelId="{9BC7CD18-3956-4107-93A7-B780570B8F8B}" type="presParOf" srcId="{BC90AEB1-F040-4CD3-9368-3D94940B92BC}" destId="{CAE5F487-80CF-4A4A-9ABB-41ECFF8254AF}" srcOrd="2" destOrd="0" presId="urn:microsoft.com/office/officeart/2008/layout/AlternatingHexagons"/>
    <dgm:cxn modelId="{7A8433AC-31B1-4FCB-9C1B-8F88BFE8E04B}" type="presParOf" srcId="{BC90AEB1-F040-4CD3-9368-3D94940B92BC}" destId="{B3EF77CB-583B-4025-BB1F-FFE558D3DA00}" srcOrd="3" destOrd="0" presId="urn:microsoft.com/office/officeart/2008/layout/AlternatingHexagons"/>
    <dgm:cxn modelId="{8451C970-9B23-4DE4-9818-E846A6B64B3A}" type="presParOf" srcId="{BC90AEB1-F040-4CD3-9368-3D94940B92BC}" destId="{39EB54B1-7D1B-4DDF-A5E2-BA0082034DD9}" srcOrd="4" destOrd="0" presId="urn:microsoft.com/office/officeart/2008/layout/AlternatingHexagons"/>
    <dgm:cxn modelId="{262E0A51-AF2B-46D7-90D5-764272B2FF54}" type="presParOf" srcId="{B39624D9-F0B3-4360-8302-3AB4C452F2F5}" destId="{AEACD89E-FE02-4D76-A4BF-5C756D25D169}" srcOrd="3" destOrd="0" presId="urn:microsoft.com/office/officeart/2008/layout/AlternatingHexagons"/>
    <dgm:cxn modelId="{D5A5052C-3E9C-45D4-BAAC-03AB9A276165}" type="presParOf" srcId="{B39624D9-F0B3-4360-8302-3AB4C452F2F5}" destId="{1E469DAF-3AF7-4405-8512-1F6CD10AEA83}" srcOrd="4" destOrd="0" presId="urn:microsoft.com/office/officeart/2008/layout/AlternatingHexagons"/>
    <dgm:cxn modelId="{2560A37E-51A5-45C9-B027-DA3407CF090E}" type="presParOf" srcId="{1E469DAF-3AF7-4405-8512-1F6CD10AEA83}" destId="{30FFE737-A368-4E13-82D8-AA454DC28741}" srcOrd="0" destOrd="0" presId="urn:microsoft.com/office/officeart/2008/layout/AlternatingHexagons"/>
    <dgm:cxn modelId="{38923C52-9572-406D-B6EF-87632ACA4723}" type="presParOf" srcId="{1E469DAF-3AF7-4405-8512-1F6CD10AEA83}" destId="{327AAE38-49A6-4644-80D7-D4DF59229401}" srcOrd="1" destOrd="0" presId="urn:microsoft.com/office/officeart/2008/layout/AlternatingHexagons"/>
    <dgm:cxn modelId="{38D303C6-887E-4DA4-A8F8-31FC7C8CB7AD}" type="presParOf" srcId="{1E469DAF-3AF7-4405-8512-1F6CD10AEA83}" destId="{3B63530C-5857-49EA-A1A6-234BA29DFBD1}" srcOrd="2" destOrd="0" presId="urn:microsoft.com/office/officeart/2008/layout/AlternatingHexagons"/>
    <dgm:cxn modelId="{2DD54965-C2DF-40E9-AB1F-794741A96CC4}" type="presParOf" srcId="{1E469DAF-3AF7-4405-8512-1F6CD10AEA83}" destId="{FF19405D-463A-467E-80AB-227A77BB5EA3}" srcOrd="3" destOrd="0" presId="urn:microsoft.com/office/officeart/2008/layout/AlternatingHexagons"/>
    <dgm:cxn modelId="{38084054-2EBE-42E6-933F-D9B2AD532EF5}" type="presParOf" srcId="{1E469DAF-3AF7-4405-8512-1F6CD10AEA83}" destId="{613359FC-DA86-43B1-BFAE-19E416767D4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C0D0C-1DF8-4089-BABE-85F85C877E0F}">
      <dsp:nvSpPr>
        <dsp:cNvPr id="0" name=""/>
        <dsp:cNvSpPr/>
      </dsp:nvSpPr>
      <dsp:spPr>
        <a:xfrm rot="5400000">
          <a:off x="2191528" y="327852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2480222" y="458592"/>
        <a:ext cx="861944" cy="990741"/>
      </dsp:txXfrm>
    </dsp:sp>
    <dsp:sp modelId="{F64C9835-8477-4033-B8BC-0870050169D7}">
      <dsp:nvSpPr>
        <dsp:cNvPr id="0" name=""/>
        <dsp:cNvSpPr/>
      </dsp:nvSpPr>
      <dsp:spPr>
        <a:xfrm>
          <a:off x="3575304" y="522162"/>
          <a:ext cx="1606296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3575304" y="522162"/>
        <a:ext cx="1606296" cy="863600"/>
      </dsp:txXfrm>
    </dsp:sp>
    <dsp:sp modelId="{ACDCE698-CA05-4F25-8852-93955BC04CBE}">
      <dsp:nvSpPr>
        <dsp:cNvPr id="0" name=""/>
        <dsp:cNvSpPr/>
      </dsp:nvSpPr>
      <dsp:spPr>
        <a:xfrm rot="5400000">
          <a:off x="839131" y="327852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1127825" y="458592"/>
        <a:ext cx="861944" cy="990741"/>
      </dsp:txXfrm>
    </dsp:sp>
    <dsp:sp modelId="{1FF75E41-7A52-4F7A-B31F-32C6DE7E0E42}">
      <dsp:nvSpPr>
        <dsp:cNvPr id="0" name=""/>
        <dsp:cNvSpPr/>
      </dsp:nvSpPr>
      <dsp:spPr>
        <a:xfrm rot="5400000">
          <a:off x="1512739" y="1549558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801433" y="1680298"/>
        <a:ext cx="861944" cy="990741"/>
      </dsp:txXfrm>
    </dsp:sp>
    <dsp:sp modelId="{97ED1979-267C-476F-8D97-574BF2A8110D}">
      <dsp:nvSpPr>
        <dsp:cNvPr id="0" name=""/>
        <dsp:cNvSpPr/>
      </dsp:nvSpPr>
      <dsp:spPr>
        <a:xfrm>
          <a:off x="0" y="1743868"/>
          <a:ext cx="1554480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0" y="1743868"/>
        <a:ext cx="1554480" cy="863600"/>
      </dsp:txXfrm>
    </dsp:sp>
    <dsp:sp modelId="{39EB54B1-7D1B-4DDF-A5E2-BA0082034DD9}">
      <dsp:nvSpPr>
        <dsp:cNvPr id="0" name=""/>
        <dsp:cNvSpPr/>
      </dsp:nvSpPr>
      <dsp:spPr>
        <a:xfrm rot="5400000">
          <a:off x="2865136" y="1549558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3153830" y="1680298"/>
        <a:ext cx="861944" cy="990741"/>
      </dsp:txXfrm>
    </dsp:sp>
    <dsp:sp modelId="{30FFE737-A368-4E13-82D8-AA454DC28741}">
      <dsp:nvSpPr>
        <dsp:cNvPr id="0" name=""/>
        <dsp:cNvSpPr/>
      </dsp:nvSpPr>
      <dsp:spPr>
        <a:xfrm rot="5400000">
          <a:off x="2191528" y="2771265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2480222" y="2902005"/>
        <a:ext cx="861944" cy="990741"/>
      </dsp:txXfrm>
    </dsp:sp>
    <dsp:sp modelId="{327AAE38-49A6-4644-80D7-D4DF59229401}">
      <dsp:nvSpPr>
        <dsp:cNvPr id="0" name=""/>
        <dsp:cNvSpPr/>
      </dsp:nvSpPr>
      <dsp:spPr>
        <a:xfrm>
          <a:off x="3575304" y="2965575"/>
          <a:ext cx="1606296" cy="8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575304" y="2965575"/>
        <a:ext cx="1606296" cy="863600"/>
      </dsp:txXfrm>
    </dsp:sp>
    <dsp:sp modelId="{613359FC-DA86-43B1-BFAE-19E416767D47}">
      <dsp:nvSpPr>
        <dsp:cNvPr id="0" name=""/>
        <dsp:cNvSpPr/>
      </dsp:nvSpPr>
      <dsp:spPr>
        <a:xfrm rot="5400000">
          <a:off x="839131" y="2771265"/>
          <a:ext cx="1439333" cy="125222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 rot="-5400000">
        <a:off x="1127825" y="2902005"/>
        <a:ext cx="861944" cy="990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E25E7-476C-49E7-A438-99FD23D45E12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B222C-8E4B-44E7-B047-EEE42CA2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2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4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3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80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46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95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09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02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B222C-8E4B-44E7-B047-EEE42CA2ED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2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F3EDF-38CF-4EE5-96B2-081DE76C9801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5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A834-62E5-4965-AD1E-EA1040E8EFAB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1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4D0A1-CDD3-4C13-A58E-ABF1B393E84E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4592-D3AD-4841-AA67-71614B088572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7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9284-118E-415A-8B64-0634A6E6FC54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3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D62E-9F77-4D25-946D-6CCBE825F161}" type="datetime1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1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C229B-B99B-4319-95EC-2FD14BFBBDC0}" type="datetime1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6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28BB-C817-4A1B-BBA7-B19E9B688B0B}" type="datetime1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A7AFD-B9A7-4965-96A1-ED82593B9FC2}" type="datetime1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3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3A575-7FE6-4D78-9A61-3EF174EDCFE1}" type="datetime1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756B9-B5F4-4D2F-9191-1360B259ADE7}" type="datetime1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2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37F9B-AE01-4907-9083-53BBBCB6F8F6}" type="datetime1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Surname of Author 1 &amp; Surname of Author 2 – Paper title / </a:t>
            </a:r>
            <a:r>
              <a:rPr lang="bg-BG" smtClean="0"/>
              <a:t>Фамилия на автор 1 &amp; Фамилия на автор 2 - Заглавие на доклада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1F7AC-F10C-4631-AF59-A15CFFDE8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236" y="1782617"/>
            <a:ext cx="9144000" cy="2207491"/>
          </a:xfrm>
        </p:spPr>
        <p:txBody>
          <a:bodyPr>
            <a:normAutofit/>
          </a:bodyPr>
          <a:lstStyle/>
          <a:p>
            <a:r>
              <a:rPr lang="bg-BG" sz="4000" b="1" dirty="0" smtClean="0">
                <a:solidFill>
                  <a:schemeClr val="accent2"/>
                </a:solidFill>
              </a:rPr>
              <a:t>Заглавие на доклада</a:t>
            </a:r>
            <a:endParaRPr lang="en-US" sz="4000" b="1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21354"/>
          </a:xfrm>
        </p:spPr>
        <p:txBody>
          <a:bodyPr>
            <a:normAutofit/>
          </a:bodyPr>
          <a:lstStyle/>
          <a:p>
            <a:r>
              <a:rPr lang="bg-BG" b="1" dirty="0" smtClean="0">
                <a:solidFill>
                  <a:srgbClr val="C00000"/>
                </a:solidFill>
              </a:rPr>
              <a:t>Име и фамилия</a:t>
            </a:r>
            <a:endParaRPr lang="en-US" b="1" cap="none" dirty="0">
              <a:solidFill>
                <a:srgbClr val="C00000"/>
              </a:solidFill>
            </a:endParaRPr>
          </a:p>
          <a:p>
            <a:r>
              <a:rPr lang="bg-BG" sz="2000" i="1" cap="none" dirty="0" smtClean="0">
                <a:solidFill>
                  <a:srgbClr val="C00000"/>
                </a:solidFill>
              </a:rPr>
              <a:t>Институция на автор 1</a:t>
            </a:r>
            <a:endParaRPr lang="en-US" sz="2000" i="1" cap="none" dirty="0">
              <a:solidFill>
                <a:srgbClr val="C00000"/>
              </a:solidFill>
            </a:endParaRPr>
          </a:p>
          <a:p>
            <a:r>
              <a:rPr lang="bg-BG" b="1" cap="none" dirty="0" smtClean="0">
                <a:solidFill>
                  <a:srgbClr val="C00000"/>
                </a:solidFill>
              </a:rPr>
              <a:t>Име и фамилия автор</a:t>
            </a:r>
            <a:r>
              <a:rPr lang="en-US" b="1" cap="none" dirty="0" smtClean="0">
                <a:solidFill>
                  <a:srgbClr val="C00000"/>
                </a:solidFill>
              </a:rPr>
              <a:t> </a:t>
            </a:r>
            <a:r>
              <a:rPr lang="en-US" b="1" cap="none" dirty="0">
                <a:solidFill>
                  <a:srgbClr val="C00000"/>
                </a:solidFill>
              </a:rPr>
              <a:t>2</a:t>
            </a:r>
          </a:p>
          <a:p>
            <a:r>
              <a:rPr lang="bg-BG" sz="2000" i="1" cap="none" dirty="0" smtClean="0">
                <a:solidFill>
                  <a:srgbClr val="C00000"/>
                </a:solidFill>
              </a:rPr>
              <a:t>Институция на автор </a:t>
            </a:r>
            <a:r>
              <a:rPr lang="en-US" sz="2000" i="1" cap="none" dirty="0" smtClean="0">
                <a:solidFill>
                  <a:srgbClr val="C00000"/>
                </a:solidFill>
              </a:rPr>
              <a:t>2</a:t>
            </a:r>
            <a:endParaRPr lang="en-US" sz="2000" i="1" cap="none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5164" y="1948872"/>
            <a:ext cx="103354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/>
              <a:t>23</a:t>
            </a:r>
            <a:r>
              <a:rPr lang="bg-BG" sz="1400" b="1" dirty="0"/>
              <a:t>–</a:t>
            </a:r>
            <a:r>
              <a:rPr lang="en-US" sz="1400" b="1" dirty="0" smtClean="0"/>
              <a:t>24.11.202</a:t>
            </a:r>
            <a:r>
              <a:rPr lang="bg-BG" sz="1400" b="1" dirty="0" smtClean="0"/>
              <a:t>6</a:t>
            </a:r>
            <a:r>
              <a:rPr lang="en-US" sz="1400" b="1" dirty="0" smtClean="0"/>
              <a:t> </a:t>
            </a:r>
            <a:r>
              <a:rPr lang="en-US" sz="1400" b="1" dirty="0"/>
              <a:t>– </a:t>
            </a:r>
            <a:r>
              <a:rPr lang="ru-RU" sz="1400" b="1" dirty="0"/>
              <a:t>Международна научна конференция </a:t>
            </a:r>
            <a:r>
              <a:rPr lang="ru-RU" sz="1400" b="1" dirty="0" smtClean="0"/>
              <a:t>2026 „</a:t>
            </a:r>
            <a:r>
              <a:rPr lang="bg-BG" sz="1400" b="1" dirty="0"/>
              <a:t>ИКОНОМИЧЕСКО РАЗВИТИЕ И ПОЛИТИКИ: РЕАЛНОСТИ </a:t>
            </a:r>
            <a:r>
              <a:rPr lang="bg-BG" sz="1400" b="1" dirty="0" smtClean="0"/>
              <a:t>И ПЕРСПЕКТИВИ</a:t>
            </a:r>
            <a:r>
              <a:rPr lang="bg-BG" sz="1400" dirty="0" smtClean="0"/>
              <a:t> </a:t>
            </a:r>
            <a:r>
              <a:rPr lang="bg-BG" sz="1400" b="1" dirty="0" smtClean="0"/>
              <a:t>Глобална </a:t>
            </a:r>
            <a:r>
              <a:rPr lang="bg-BG" sz="1400" b="1" dirty="0"/>
              <a:t>несигурност, икономически трансформации и технологични промени</a:t>
            </a:r>
            <a:r>
              <a:rPr lang="en-US" sz="1400" b="1" dirty="0"/>
              <a:t>. </a:t>
            </a:r>
            <a:r>
              <a:rPr lang="ru-RU" sz="1400" b="1" dirty="0" smtClean="0"/>
              <a:t>“</a:t>
            </a:r>
            <a:endParaRPr lang="ru-RU" sz="1400" b="1" dirty="0"/>
          </a:p>
        </p:txBody>
      </p:sp>
      <p:pic>
        <p:nvPicPr>
          <p:cNvPr id="8" name="Picture 7" descr="logo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192000" cy="17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2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bg-BG" sz="3600" b="1" dirty="0" smtClean="0">
                <a:solidFill>
                  <a:srgbClr val="C00000"/>
                </a:solidFill>
              </a:rPr>
              <a:t>Заглавие на </a:t>
            </a:r>
            <a:r>
              <a:rPr lang="bg-BG" sz="3600" b="1" dirty="0" err="1" smtClean="0">
                <a:solidFill>
                  <a:srgbClr val="C00000"/>
                </a:solidFill>
              </a:rPr>
              <a:t>слайдя</a:t>
            </a:r>
            <a:r>
              <a:rPr lang="bg-BG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(one </a:t>
            </a:r>
            <a:r>
              <a:rPr lang="en-US" sz="3600" b="1" dirty="0">
                <a:solidFill>
                  <a:srgbClr val="C00000"/>
                </a:solidFill>
              </a:rPr>
              <a:t>column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2"/>
            <a:ext cx="10058400" cy="44598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/>
              <a:t>23–</a:t>
            </a:r>
            <a:r>
              <a:rPr lang="en-US" sz="1050" b="1" dirty="0"/>
              <a:t>24.11.202</a:t>
            </a:r>
            <a:r>
              <a:rPr lang="bg-BG" sz="1050" b="1" dirty="0"/>
              <a:t>6</a:t>
            </a:r>
            <a:r>
              <a:rPr lang="en-US" sz="1050" b="1" dirty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123725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Заглавие на слайда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(two columns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4710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/>
              <a:t>23–</a:t>
            </a:r>
            <a:r>
              <a:rPr lang="en-US" sz="1050" b="1" dirty="0"/>
              <a:t>24.11.202</a:t>
            </a:r>
            <a:r>
              <a:rPr lang="bg-BG" sz="1050" b="1" dirty="0"/>
              <a:t>6</a:t>
            </a:r>
            <a:r>
              <a:rPr lang="en-US" sz="1050" b="1" dirty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293460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Заглавие на слайда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(chart slide)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224234"/>
              </p:ext>
            </p:extLst>
          </p:nvPr>
        </p:nvGraphicFramePr>
        <p:xfrm>
          <a:off x="1096963" y="1846263"/>
          <a:ext cx="10058400" cy="4459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 smtClean="0"/>
              <a:t>23–</a:t>
            </a:r>
            <a:r>
              <a:rPr lang="en-US" sz="1050" b="1" dirty="0" smtClean="0"/>
              <a:t>24.11.202</a:t>
            </a:r>
            <a:r>
              <a:rPr lang="bg-BG" sz="1050" b="1" dirty="0" smtClean="0"/>
              <a:t>6</a:t>
            </a:r>
            <a:r>
              <a:rPr lang="en-US" sz="1050" b="1" dirty="0" smtClean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3091243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Заглавие на слайда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(table slide)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529495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596" marR="9559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019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/>
              <a:t>23–</a:t>
            </a:r>
            <a:r>
              <a:rPr lang="en-US" sz="1050" b="1" dirty="0"/>
              <a:t>24.11.202</a:t>
            </a:r>
            <a:r>
              <a:rPr lang="bg-BG" sz="1050" b="1" dirty="0"/>
              <a:t>6</a:t>
            </a:r>
            <a:r>
              <a:rPr lang="en-US" sz="1050" b="1" dirty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16512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Заглавие на слайда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(combined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4195909"/>
              </p:ext>
            </p:extLst>
          </p:nvPr>
        </p:nvGraphicFramePr>
        <p:xfrm>
          <a:off x="6218238" y="1846263"/>
          <a:ext cx="4937125" cy="444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/>
              <a:t>23–</a:t>
            </a:r>
            <a:r>
              <a:rPr lang="en-US" sz="1050" b="1" dirty="0"/>
              <a:t>24.11.202</a:t>
            </a:r>
            <a:r>
              <a:rPr lang="bg-BG" sz="1050" b="1" dirty="0"/>
              <a:t>6</a:t>
            </a:r>
            <a:r>
              <a:rPr lang="en-US" sz="1050" b="1" dirty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</p:spTree>
    <p:extLst>
      <p:ext uri="{BB962C8B-B14F-4D97-AF65-F5344CB8AC3E}">
        <p14:creationId xmlns:p14="http://schemas.microsoft.com/office/powerpoint/2010/main" val="154139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C00000"/>
                </a:solidFill>
              </a:rPr>
              <a:t>Заглавие на слайда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(combined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450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292608" lvl="1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 </a:t>
            </a:r>
          </a:p>
          <a:p>
            <a:pPr marL="384048" lvl="2" indent="0">
              <a:buNone/>
            </a:pPr>
            <a:r>
              <a:rPr lang="en-US" dirty="0">
                <a:solidFill>
                  <a:srgbClr val="C00000"/>
                </a:solidFill>
              </a:rPr>
              <a:t>Slide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Slide text (bulleted)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pPr marL="932688" lvl="2" indent="-457200">
              <a:buFont typeface="+mj-lt"/>
              <a:buAutoNum type="arabicPeriod"/>
            </a:pPr>
            <a:r>
              <a:rPr lang="en-US" dirty="0">
                <a:solidFill>
                  <a:srgbClr val="C00000"/>
                </a:solidFill>
              </a:rPr>
              <a:t>Slide text (numbered)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359020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12191999" cy="365125"/>
          </a:xfrm>
        </p:spPr>
        <p:txBody>
          <a:bodyPr/>
          <a:lstStyle/>
          <a:p>
            <a:r>
              <a:rPr lang="bg-BG" sz="1000" cap="none" dirty="0" smtClean="0"/>
              <a:t>Фамилия </a:t>
            </a:r>
            <a:r>
              <a:rPr lang="bg-BG" sz="1000" cap="none" dirty="0"/>
              <a:t>на автор 1 &amp; Фамилия на автор 2 - Заглавие на доклада</a:t>
            </a:r>
            <a:endParaRPr lang="en-US" sz="1000" cap="non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1421F7AC-F10C-4631-AF59-A15CFFDE8130}" type="slidenum">
              <a:rPr lang="en-US" smtClean="0"/>
              <a:t>7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14298"/>
            <a:ext cx="1219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050" b="1" dirty="0"/>
              <a:t>23–</a:t>
            </a:r>
            <a:r>
              <a:rPr lang="en-US" sz="1050" b="1" dirty="0"/>
              <a:t>24.11.202</a:t>
            </a:r>
            <a:r>
              <a:rPr lang="bg-BG" sz="1050" b="1" dirty="0"/>
              <a:t>6</a:t>
            </a:r>
            <a:r>
              <a:rPr lang="en-US" sz="1050" b="1" dirty="0"/>
              <a:t> – </a:t>
            </a:r>
            <a:r>
              <a:rPr lang="ru-RU" sz="105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050" b="1" dirty="0"/>
              <a:t>Глобална несигурност, икономически трансформации и технологични промени. “</a:t>
            </a:r>
            <a:endParaRPr lang="ru-RU" sz="105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890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327564"/>
            <a:ext cx="10058400" cy="1293092"/>
          </a:xfrm>
        </p:spPr>
        <p:txBody>
          <a:bodyPr>
            <a:normAutofit/>
          </a:bodyPr>
          <a:lstStyle/>
          <a:p>
            <a:r>
              <a:rPr lang="bg-BG" sz="4000" b="1" dirty="0" smtClean="0">
                <a:solidFill>
                  <a:schemeClr val="accent2"/>
                </a:solidFill>
              </a:rPr>
              <a:t>Благодаря ви за вниманието</a:t>
            </a:r>
            <a:r>
              <a:rPr lang="en-US" sz="4000" b="1" dirty="0" smtClean="0">
                <a:solidFill>
                  <a:schemeClr val="accent2"/>
                </a:solidFill>
              </a:rPr>
              <a:t>! </a:t>
            </a:r>
            <a:endParaRPr lang="en-US" sz="4000" b="1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21354"/>
          </a:xfrm>
        </p:spPr>
        <p:txBody>
          <a:bodyPr>
            <a:normAutofit/>
          </a:bodyPr>
          <a:lstStyle/>
          <a:p>
            <a:r>
              <a:rPr lang="bg-BG" b="1" cap="none" dirty="0" smtClean="0">
                <a:solidFill>
                  <a:srgbClr val="C00000"/>
                </a:solidFill>
              </a:rPr>
              <a:t>Име и фамилия автор </a:t>
            </a:r>
            <a:r>
              <a:rPr lang="en-US" b="1" cap="none" dirty="0" smtClean="0">
                <a:solidFill>
                  <a:srgbClr val="C00000"/>
                </a:solidFill>
              </a:rPr>
              <a:t>1</a:t>
            </a:r>
            <a:endParaRPr lang="en-US" b="1" cap="none" dirty="0">
              <a:solidFill>
                <a:srgbClr val="C00000"/>
              </a:solidFill>
            </a:endParaRPr>
          </a:p>
          <a:p>
            <a:r>
              <a:rPr lang="en-US" sz="2000" i="1" cap="none" dirty="0">
                <a:solidFill>
                  <a:srgbClr val="C00000"/>
                </a:solidFill>
              </a:rPr>
              <a:t>E-mail </a:t>
            </a:r>
            <a:r>
              <a:rPr lang="bg-BG" sz="2000" i="1" cap="none" dirty="0" smtClean="0">
                <a:solidFill>
                  <a:srgbClr val="C00000"/>
                </a:solidFill>
              </a:rPr>
              <a:t>на автор 1</a:t>
            </a:r>
            <a:endParaRPr lang="en-US" sz="2000" i="1" cap="none" dirty="0">
              <a:solidFill>
                <a:srgbClr val="C00000"/>
              </a:solidFill>
            </a:endParaRPr>
          </a:p>
          <a:p>
            <a:r>
              <a:rPr lang="bg-BG" b="1" dirty="0" smtClean="0">
                <a:solidFill>
                  <a:srgbClr val="C00000"/>
                </a:solidFill>
              </a:rPr>
              <a:t>Име и фамилия на автор</a:t>
            </a:r>
            <a:r>
              <a:rPr lang="en-US" b="1" cap="none" dirty="0" smtClean="0">
                <a:solidFill>
                  <a:srgbClr val="C00000"/>
                </a:solidFill>
              </a:rPr>
              <a:t> </a:t>
            </a:r>
            <a:r>
              <a:rPr lang="en-US" b="1" cap="none" dirty="0">
                <a:solidFill>
                  <a:srgbClr val="C00000"/>
                </a:solidFill>
              </a:rPr>
              <a:t>2</a:t>
            </a:r>
          </a:p>
          <a:p>
            <a:r>
              <a:rPr lang="en-US" sz="2000" i="1" cap="none" dirty="0">
                <a:solidFill>
                  <a:srgbClr val="C00000"/>
                </a:solidFill>
              </a:rPr>
              <a:t>E-mail </a:t>
            </a:r>
            <a:r>
              <a:rPr lang="bg-BG" sz="2000" i="1" dirty="0" smtClean="0">
                <a:solidFill>
                  <a:srgbClr val="C00000"/>
                </a:solidFill>
              </a:rPr>
              <a:t>на автор</a:t>
            </a:r>
            <a:r>
              <a:rPr lang="en-US" sz="2000" i="1" cap="none" dirty="0" smtClean="0">
                <a:solidFill>
                  <a:srgbClr val="C00000"/>
                </a:solidFill>
              </a:rPr>
              <a:t> </a:t>
            </a:r>
            <a:r>
              <a:rPr lang="bg-BG" sz="2000" i="1" dirty="0">
                <a:solidFill>
                  <a:srgbClr val="C00000"/>
                </a:solidFill>
              </a:rPr>
              <a:t>2</a:t>
            </a:r>
            <a:endParaRPr lang="en-US" sz="2000" i="1" cap="none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1244" y="872481"/>
            <a:ext cx="9670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400" b="1" dirty="0"/>
              <a:t>23–</a:t>
            </a:r>
            <a:r>
              <a:rPr lang="en-US" sz="1400" b="1" dirty="0"/>
              <a:t>24.11.202</a:t>
            </a:r>
            <a:r>
              <a:rPr lang="bg-BG" sz="1400" b="1" dirty="0"/>
              <a:t>6</a:t>
            </a:r>
            <a:r>
              <a:rPr lang="en-US" sz="1400" b="1" dirty="0"/>
              <a:t> – </a:t>
            </a:r>
            <a:r>
              <a:rPr lang="ru-RU" sz="1400" b="1" dirty="0"/>
              <a:t>Международна научна конференция 2026 „ИКОНОМИЧЕСКО РАЗВИТИЕ И ПОЛИТИКИ: РЕАЛНОСТИ И ПЕРСПЕКТИВИ</a:t>
            </a:r>
          </a:p>
          <a:p>
            <a:pPr algn="ctr"/>
            <a:r>
              <a:rPr lang="ru-RU" sz="1400" b="1" dirty="0"/>
              <a:t>Глобална несигурност, икономически трансформации и технологични промени. “</a:t>
            </a:r>
            <a:endParaRPr lang="ru-RU" sz="1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6027" y="38386"/>
            <a:ext cx="455211" cy="4075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27604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641</Words>
  <Application>Microsoft Office PowerPoint</Application>
  <PresentationFormat>Widescreen</PresentationFormat>
  <Paragraphs>113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Заглавие на доклада</vt:lpstr>
      <vt:lpstr> Заглавие на слайдя (one column slide)</vt:lpstr>
      <vt:lpstr>Заглавие на слайда (two columns slide)</vt:lpstr>
      <vt:lpstr>Заглавие на слайда (chart slide)</vt:lpstr>
      <vt:lpstr>Заглавие на слайда (table slide)</vt:lpstr>
      <vt:lpstr>Заглавие на слайда (combined slide)</vt:lpstr>
      <vt:lpstr>Заглавие на слайда (combined slide)</vt:lpstr>
      <vt:lpstr>Благодаря ви за вниманието!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 / заглавие на доклада</dc:title>
  <dc:creator>Petia</dc:creator>
  <cp:lastModifiedBy>Admin</cp:lastModifiedBy>
  <cp:revision>19</cp:revision>
  <dcterms:created xsi:type="dcterms:W3CDTF">2025-03-02T11:43:53Z</dcterms:created>
  <dcterms:modified xsi:type="dcterms:W3CDTF">2026-06-12T13:35:34Z</dcterms:modified>
</cp:coreProperties>
</file>